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6"/>
  </p:notesMasterIdLst>
  <p:sldIdLst>
    <p:sldId id="256" r:id="rId3"/>
    <p:sldId id="339" r:id="rId4"/>
    <p:sldId id="323" r:id="rId5"/>
    <p:sldId id="324" r:id="rId6"/>
    <p:sldId id="325" r:id="rId7"/>
    <p:sldId id="326" r:id="rId8"/>
    <p:sldId id="261" r:id="rId9"/>
    <p:sldId id="262" r:id="rId10"/>
    <p:sldId id="327" r:id="rId11"/>
    <p:sldId id="328" r:id="rId12"/>
    <p:sldId id="329" r:id="rId13"/>
    <p:sldId id="313" r:id="rId14"/>
    <p:sldId id="330" r:id="rId15"/>
    <p:sldId id="271" r:id="rId16"/>
    <p:sldId id="331" r:id="rId17"/>
    <p:sldId id="332" r:id="rId18"/>
    <p:sldId id="333" r:id="rId19"/>
    <p:sldId id="335" r:id="rId20"/>
    <p:sldId id="334" r:id="rId21"/>
    <p:sldId id="336" r:id="rId22"/>
    <p:sldId id="337" r:id="rId23"/>
    <p:sldId id="340" r:id="rId24"/>
    <p:sldId id="3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8A769-6ED5-4A4C-B917-1ABA22F96F07}" v="269" dt="2022-01-28T20:01:00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3131" autoAdjust="0"/>
  </p:normalViewPr>
  <p:slideViewPr>
    <p:cSldViewPr snapToGrid="0">
      <p:cViewPr varScale="1">
        <p:scale>
          <a:sx n="62" d="100"/>
          <a:sy n="62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ice Dosman" userId="690e424c-495b-4de1-8f00-48cd712b4915" providerId="ADAL" clId="{2028A769-6ED5-4A4C-B917-1ABA22F96F07}"/>
    <pc:docChg chg="undo custSel addSld delSld modSld sldOrd addMainMaster modMainMaster">
      <pc:chgData name="Candice Dosman" userId="690e424c-495b-4de1-8f00-48cd712b4915" providerId="ADAL" clId="{2028A769-6ED5-4A4C-B917-1ABA22F96F07}" dt="2022-01-28T20:12:44.992" v="1216" actId="20577"/>
      <pc:docMkLst>
        <pc:docMk/>
      </pc:docMkLst>
      <pc:sldChg chg="modSp mod">
        <pc:chgData name="Candice Dosman" userId="690e424c-495b-4de1-8f00-48cd712b4915" providerId="ADAL" clId="{2028A769-6ED5-4A4C-B917-1ABA22F96F07}" dt="2022-01-28T17:42:48.537" v="55" actId="692"/>
        <pc:sldMkLst>
          <pc:docMk/>
          <pc:sldMk cId="1626788813" sldId="256"/>
        </pc:sldMkLst>
        <pc:spChg chg="mod">
          <ac:chgData name="Candice Dosman" userId="690e424c-495b-4de1-8f00-48cd712b4915" providerId="ADAL" clId="{2028A769-6ED5-4A4C-B917-1ABA22F96F07}" dt="2022-01-28T17:42:48.537" v="55" actId="692"/>
          <ac:spMkLst>
            <pc:docMk/>
            <pc:sldMk cId="1626788813" sldId="256"/>
            <ac:spMk id="2" creationId="{569E440C-B193-412C-A995-3259A0817721}"/>
          </ac:spMkLst>
        </pc:spChg>
      </pc:sldChg>
      <pc:sldChg chg="addSp delSp modSp del mod">
        <pc:chgData name="Candice Dosman" userId="690e424c-495b-4de1-8f00-48cd712b4915" providerId="ADAL" clId="{2028A769-6ED5-4A4C-B917-1ABA22F96F07}" dt="2022-01-28T18:19:41.988" v="428" actId="47"/>
        <pc:sldMkLst>
          <pc:docMk/>
          <pc:sldMk cId="3168464425" sldId="257"/>
        </pc:sldMkLst>
        <pc:spChg chg="del">
          <ac:chgData name="Candice Dosman" userId="690e424c-495b-4de1-8f00-48cd712b4915" providerId="ADAL" clId="{2028A769-6ED5-4A4C-B917-1ABA22F96F07}" dt="2022-01-28T18:19:13.750" v="401" actId="21"/>
          <ac:spMkLst>
            <pc:docMk/>
            <pc:sldMk cId="3168464425" sldId="257"/>
            <ac:spMk id="3" creationId="{00000000-0000-0000-0000-000000000000}"/>
          </ac:spMkLst>
        </pc:spChg>
        <pc:spChg chg="add mod">
          <ac:chgData name="Candice Dosman" userId="690e424c-495b-4de1-8f00-48cd712b4915" providerId="ADAL" clId="{2028A769-6ED5-4A4C-B917-1ABA22F96F07}" dt="2022-01-28T18:19:13.750" v="401" actId="21"/>
          <ac:spMkLst>
            <pc:docMk/>
            <pc:sldMk cId="3168464425" sldId="257"/>
            <ac:spMk id="6" creationId="{DDC570A0-5BBE-42DB-A6FF-95686E0451B3}"/>
          </ac:spMkLst>
        </pc:spChg>
        <pc:picChg chg="add del mod">
          <ac:chgData name="Candice Dosman" userId="690e424c-495b-4de1-8f00-48cd712b4915" providerId="ADAL" clId="{2028A769-6ED5-4A4C-B917-1ABA22F96F07}" dt="2022-01-28T18:19:33.346" v="425" actId="21"/>
          <ac:picMkLst>
            <pc:docMk/>
            <pc:sldMk cId="3168464425" sldId="257"/>
            <ac:picMk id="2050" creationId="{E4A88E79-3A93-4F84-B5F4-C7CF73B53E9E}"/>
          </ac:picMkLst>
        </pc:picChg>
      </pc:sldChg>
      <pc:sldChg chg="addSp delSp modSp del mod">
        <pc:chgData name="Candice Dosman" userId="690e424c-495b-4de1-8f00-48cd712b4915" providerId="ADAL" clId="{2028A769-6ED5-4A4C-B917-1ABA22F96F07}" dt="2022-01-28T18:27:35.188" v="594" actId="47"/>
        <pc:sldMkLst>
          <pc:docMk/>
          <pc:sldMk cId="1071217567" sldId="258"/>
        </pc:sldMkLst>
        <pc:picChg chg="del mod">
          <ac:chgData name="Candice Dosman" userId="690e424c-495b-4de1-8f00-48cd712b4915" providerId="ADAL" clId="{2028A769-6ED5-4A4C-B917-1ABA22F96F07}" dt="2022-01-28T18:26:45.154" v="573" actId="21"/>
          <ac:picMkLst>
            <pc:docMk/>
            <pc:sldMk cId="1071217567" sldId="258"/>
            <ac:picMk id="6" creationId="{9FE43CEE-56F2-4686-9BBF-A3420D223C5E}"/>
          </ac:picMkLst>
        </pc:picChg>
        <pc:picChg chg="add del mod">
          <ac:chgData name="Candice Dosman" userId="690e424c-495b-4de1-8f00-48cd712b4915" providerId="ADAL" clId="{2028A769-6ED5-4A4C-B917-1ABA22F96F07}" dt="2022-01-28T17:57:43.252" v="115" actId="478"/>
          <ac:picMkLst>
            <pc:docMk/>
            <pc:sldMk cId="1071217567" sldId="258"/>
            <ac:picMk id="6146" creationId="{4E5C9270-ECBE-4AB4-8EEE-437D933A6436}"/>
          </ac:picMkLst>
        </pc:picChg>
      </pc:sldChg>
      <pc:sldChg chg="addSp delSp modSp del mod setBg">
        <pc:chgData name="Candice Dosman" userId="690e424c-495b-4de1-8f00-48cd712b4915" providerId="ADAL" clId="{2028A769-6ED5-4A4C-B917-1ABA22F96F07}" dt="2022-01-28T18:20:26.991" v="463" actId="47"/>
        <pc:sldMkLst>
          <pc:docMk/>
          <pc:sldMk cId="3574602675" sldId="259"/>
        </pc:sldMkLst>
        <pc:spChg chg="del mod ord">
          <ac:chgData name="Candice Dosman" userId="690e424c-495b-4de1-8f00-48cd712b4915" providerId="ADAL" clId="{2028A769-6ED5-4A4C-B917-1ABA22F96F07}" dt="2022-01-28T18:20:00.872" v="453" actId="21"/>
          <ac:spMkLst>
            <pc:docMk/>
            <pc:sldMk cId="3574602675" sldId="259"/>
            <ac:spMk id="3" creationId="{00000000-0000-0000-0000-000000000000}"/>
          </ac:spMkLst>
        </pc:spChg>
        <pc:spChg chg="mod">
          <ac:chgData name="Candice Dosman" userId="690e424c-495b-4de1-8f00-48cd712b4915" providerId="ADAL" clId="{2028A769-6ED5-4A4C-B917-1ABA22F96F07}" dt="2022-01-28T18:12:52.474" v="200" actId="1076"/>
          <ac:spMkLst>
            <pc:docMk/>
            <pc:sldMk cId="3574602675" sldId="259"/>
            <ac:spMk id="8" creationId="{4E0AE077-63A6-4094-B1FC-27F479925396}"/>
          </ac:spMkLst>
        </pc:spChg>
        <pc:spChg chg="add del mod">
          <ac:chgData name="Candice Dosman" userId="690e424c-495b-4de1-8f00-48cd712b4915" providerId="ADAL" clId="{2028A769-6ED5-4A4C-B917-1ABA22F96F07}" dt="2022-01-28T18:20:15.232" v="458" actId="478"/>
          <ac:spMkLst>
            <pc:docMk/>
            <pc:sldMk cId="3574602675" sldId="259"/>
            <ac:spMk id="12" creationId="{ED18A3C3-A0DE-4B79-907D-1B7C04EACB13}"/>
          </ac:spMkLst>
        </pc:spChg>
        <pc:spChg chg="add del">
          <ac:chgData name="Candice Dosman" userId="690e424c-495b-4de1-8f00-48cd712b4915" providerId="ADAL" clId="{2028A769-6ED5-4A4C-B917-1ABA22F96F07}" dt="2022-01-28T18:08:19.598" v="164" actId="26606"/>
          <ac:spMkLst>
            <pc:docMk/>
            <pc:sldMk cId="3574602675" sldId="259"/>
            <ac:spMk id="15" creationId="{327D73B4-9F5C-4A64-A179-51B9500CB8B5}"/>
          </ac:spMkLst>
        </pc:spChg>
        <pc:spChg chg="add del">
          <ac:chgData name="Candice Dosman" userId="690e424c-495b-4de1-8f00-48cd712b4915" providerId="ADAL" clId="{2028A769-6ED5-4A4C-B917-1ABA22F96F07}" dt="2022-01-28T18:08:19.598" v="164" actId="26606"/>
          <ac:spMkLst>
            <pc:docMk/>
            <pc:sldMk cId="3574602675" sldId="259"/>
            <ac:spMk id="17" creationId="{C1F06963-6374-4B48-844F-071A9BAAAE02}"/>
          </ac:spMkLst>
        </pc:spChg>
        <pc:spChg chg="add del">
          <ac:chgData name="Candice Dosman" userId="690e424c-495b-4de1-8f00-48cd712b4915" providerId="ADAL" clId="{2028A769-6ED5-4A4C-B917-1ABA22F96F07}" dt="2022-01-28T18:08:19.598" v="164" actId="26606"/>
          <ac:spMkLst>
            <pc:docMk/>
            <pc:sldMk cId="3574602675" sldId="259"/>
            <ac:spMk id="23" creationId="{E3020543-B24B-4EC4-8FFC-8DD88EEA91A8}"/>
          </ac:spMkLst>
        </pc:spChg>
        <pc:spChg chg="add del">
          <ac:chgData name="Candice Dosman" userId="690e424c-495b-4de1-8f00-48cd712b4915" providerId="ADAL" clId="{2028A769-6ED5-4A4C-B917-1ABA22F96F07}" dt="2022-01-28T18:08:22.780" v="166" actId="26606"/>
          <ac:spMkLst>
            <pc:docMk/>
            <pc:sldMk cId="3574602675" sldId="259"/>
            <ac:spMk id="27" creationId="{EDDBB197-D710-4A4F-A9CA-FD2177498BE8}"/>
          </ac:spMkLst>
        </pc:spChg>
        <pc:spChg chg="add del">
          <ac:chgData name="Candice Dosman" userId="690e424c-495b-4de1-8f00-48cd712b4915" providerId="ADAL" clId="{2028A769-6ED5-4A4C-B917-1ABA22F96F07}" dt="2022-01-28T18:08:22.780" v="166" actId="26606"/>
          <ac:spMkLst>
            <pc:docMk/>
            <pc:sldMk cId="3574602675" sldId="259"/>
            <ac:spMk id="28" creationId="{975D1CFA-2CDB-4B64-BD9F-85744E8DA12F}"/>
          </ac:spMkLst>
        </pc:spChg>
        <pc:spChg chg="add del">
          <ac:chgData name="Candice Dosman" userId="690e424c-495b-4de1-8f00-48cd712b4915" providerId="ADAL" clId="{2028A769-6ED5-4A4C-B917-1ABA22F96F07}" dt="2022-01-28T18:08:27.658" v="168" actId="26606"/>
          <ac:spMkLst>
            <pc:docMk/>
            <pc:sldMk cId="3574602675" sldId="259"/>
            <ac:spMk id="34" creationId="{91F32EBA-ED97-466E-8CFA-8382584155D0}"/>
          </ac:spMkLst>
        </pc:spChg>
        <pc:spChg chg="add del">
          <ac:chgData name="Candice Dosman" userId="690e424c-495b-4de1-8f00-48cd712b4915" providerId="ADAL" clId="{2028A769-6ED5-4A4C-B917-1ABA22F96F07}" dt="2022-01-28T18:08:27.658" v="168" actId="26606"/>
          <ac:spMkLst>
            <pc:docMk/>
            <pc:sldMk cId="3574602675" sldId="259"/>
            <ac:spMk id="35" creationId="{62A38935-BB53-4DF7-A56E-48DD25B685D7}"/>
          </ac:spMkLst>
        </pc:spChg>
        <pc:grpChg chg="add del">
          <ac:chgData name="Candice Dosman" userId="690e424c-495b-4de1-8f00-48cd712b4915" providerId="ADAL" clId="{2028A769-6ED5-4A4C-B917-1ABA22F96F07}" dt="2022-01-28T18:08:19.598" v="164" actId="26606"/>
          <ac:grpSpMkLst>
            <pc:docMk/>
            <pc:sldMk cId="3574602675" sldId="259"/>
            <ac:grpSpMk id="19" creationId="{5614C7C0-FA1D-4105-8345-1DF76F9870A8}"/>
          </ac:grpSpMkLst>
        </pc:grpChg>
        <pc:grpChg chg="add del">
          <ac:chgData name="Candice Dosman" userId="690e424c-495b-4de1-8f00-48cd712b4915" providerId="ADAL" clId="{2028A769-6ED5-4A4C-B917-1ABA22F96F07}" dt="2022-01-28T18:08:22.780" v="166" actId="26606"/>
          <ac:grpSpMkLst>
            <pc:docMk/>
            <pc:sldMk cId="3574602675" sldId="259"/>
            <ac:grpSpMk id="29" creationId="{25EE5136-01F1-466C-962D-BA9B4C6757AA}"/>
          </ac:grpSpMkLst>
        </pc:grpChg>
        <pc:picChg chg="add del mod">
          <ac:chgData name="Candice Dosman" userId="690e424c-495b-4de1-8f00-48cd712b4915" providerId="ADAL" clId="{2028A769-6ED5-4A4C-B917-1ABA22F96F07}" dt="2022-01-28T18:20:17.390" v="459" actId="21"/>
          <ac:picMkLst>
            <pc:docMk/>
            <pc:sldMk cId="3574602675" sldId="259"/>
            <ac:picMk id="10" creationId="{F3BA2BE5-8E10-4565-A0BD-1B96A41A74E7}"/>
          </ac:picMkLst>
        </pc:picChg>
        <pc:cxnChg chg="add del">
          <ac:chgData name="Candice Dosman" userId="690e424c-495b-4de1-8f00-48cd712b4915" providerId="ADAL" clId="{2028A769-6ED5-4A4C-B917-1ABA22F96F07}" dt="2022-01-28T18:08:19.598" v="164" actId="26606"/>
          <ac:cxnSpMkLst>
            <pc:docMk/>
            <pc:sldMk cId="3574602675" sldId="259"/>
            <ac:cxnSpMk id="25" creationId="{C49DA8F6-BCC1-4447-B54C-57856834B94B}"/>
          </ac:cxnSpMkLst>
        </pc:cxnChg>
      </pc:sldChg>
      <pc:sldChg chg="addSp delSp modSp del mod setBg">
        <pc:chgData name="Candice Dosman" userId="690e424c-495b-4de1-8f00-48cd712b4915" providerId="ADAL" clId="{2028A769-6ED5-4A4C-B917-1ABA22F96F07}" dt="2022-01-28T18:23:09.768" v="553" actId="47"/>
        <pc:sldMkLst>
          <pc:docMk/>
          <pc:sldMk cId="1649627804" sldId="260"/>
        </pc:sldMkLst>
        <pc:spChg chg="mod">
          <ac:chgData name="Candice Dosman" userId="690e424c-495b-4de1-8f00-48cd712b4915" providerId="ADAL" clId="{2028A769-6ED5-4A4C-B917-1ABA22F96F07}" dt="2022-01-28T18:13:40.237" v="204" actId="26606"/>
          <ac:spMkLst>
            <pc:docMk/>
            <pc:sldMk cId="1649627804" sldId="260"/>
            <ac:spMk id="2" creationId="{00000000-0000-0000-0000-000000000000}"/>
          </ac:spMkLst>
        </pc:spChg>
        <pc:spChg chg="del">
          <ac:chgData name="Candice Dosman" userId="690e424c-495b-4de1-8f00-48cd712b4915" providerId="ADAL" clId="{2028A769-6ED5-4A4C-B917-1ABA22F96F07}" dt="2022-01-28T18:04:58.358" v="155" actId="26606"/>
          <ac:spMkLst>
            <pc:docMk/>
            <pc:sldMk cId="1649627804" sldId="260"/>
            <ac:spMk id="3" creationId="{00000000-0000-0000-0000-000000000000}"/>
          </ac:spMkLst>
        </pc:spChg>
        <pc:spChg chg="add mod">
          <ac:chgData name="Candice Dosman" userId="690e424c-495b-4de1-8f00-48cd712b4915" providerId="ADAL" clId="{2028A769-6ED5-4A4C-B917-1ABA22F96F07}" dt="2022-01-28T18:22:11.570" v="494" actId="21"/>
          <ac:spMkLst>
            <pc:docMk/>
            <pc:sldMk cId="1649627804" sldId="260"/>
            <ac:spMk id="6" creationId="{CD9C240F-01E7-45E3-AE3E-44202AA78D2D}"/>
          </ac:spMkLst>
        </pc:spChg>
        <pc:spChg chg="add del">
          <ac:chgData name="Candice Dosman" userId="690e424c-495b-4de1-8f00-48cd712b4915" providerId="ADAL" clId="{2028A769-6ED5-4A4C-B917-1ABA22F96F07}" dt="2022-01-28T18:13:40.237" v="204" actId="26606"/>
          <ac:spMkLst>
            <pc:docMk/>
            <pc:sldMk cId="1649627804" sldId="260"/>
            <ac:spMk id="9" creationId="{C05CBC3C-2E5A-4839-8B9B-2E5A6ADF0F58}"/>
          </ac:spMkLst>
        </pc:spChg>
        <pc:spChg chg="add del">
          <ac:chgData name="Candice Dosman" userId="690e424c-495b-4de1-8f00-48cd712b4915" providerId="ADAL" clId="{2028A769-6ED5-4A4C-B917-1ABA22F96F07}" dt="2022-01-28T18:13:40.237" v="204" actId="26606"/>
          <ac:spMkLst>
            <pc:docMk/>
            <pc:sldMk cId="1649627804" sldId="260"/>
            <ac:spMk id="11" creationId="{DB5B423A-57CC-4C58-AA26-8E2E862B03A0}"/>
          </ac:spMkLst>
        </pc:spChg>
        <pc:spChg chg="add del">
          <ac:chgData name="Candice Dosman" userId="690e424c-495b-4de1-8f00-48cd712b4915" providerId="ADAL" clId="{2028A769-6ED5-4A4C-B917-1ABA22F96F07}" dt="2022-01-28T18:13:40.237" v="204" actId="26606"/>
          <ac:spMkLst>
            <pc:docMk/>
            <pc:sldMk cId="1649627804" sldId="260"/>
            <ac:spMk id="17" creationId="{2B566528-1B12-4246-9431-5C2D7D081168}"/>
          </ac:spMkLst>
        </pc:spChg>
        <pc:spChg chg="add del">
          <ac:chgData name="Candice Dosman" userId="690e424c-495b-4de1-8f00-48cd712b4915" providerId="ADAL" clId="{2028A769-6ED5-4A4C-B917-1ABA22F96F07}" dt="2022-01-28T18:13:40.237" v="204" actId="26606"/>
          <ac:spMkLst>
            <pc:docMk/>
            <pc:sldMk cId="1649627804" sldId="260"/>
            <ac:spMk id="23" creationId="{D3F51FEB-38FB-4F6C-9F7B-2F2AFAB65463}"/>
          </ac:spMkLst>
        </pc:spChg>
        <pc:spChg chg="add del">
          <ac:chgData name="Candice Dosman" userId="690e424c-495b-4de1-8f00-48cd712b4915" providerId="ADAL" clId="{2028A769-6ED5-4A4C-B917-1ABA22F96F07}" dt="2022-01-28T18:13:40.237" v="204" actId="26606"/>
          <ac:spMkLst>
            <pc:docMk/>
            <pc:sldMk cId="1649627804" sldId="260"/>
            <ac:spMk id="25" creationId="{1E547BA6-BAE0-43BB-A7CA-60F69CE252F0}"/>
          </ac:spMkLst>
        </pc:spChg>
        <pc:grpChg chg="add del">
          <ac:chgData name="Candice Dosman" userId="690e424c-495b-4de1-8f00-48cd712b4915" providerId="ADAL" clId="{2028A769-6ED5-4A4C-B917-1ABA22F96F07}" dt="2022-01-28T18:13:40.237" v="204" actId="26606"/>
          <ac:grpSpMkLst>
            <pc:docMk/>
            <pc:sldMk cId="1649627804" sldId="260"/>
            <ac:grpSpMk id="19" creationId="{07EAA094-9CF6-4695-958A-33D9BCAA9474}"/>
          </ac:grpSpMkLst>
        </pc:grpChg>
        <pc:graphicFrameChg chg="add del mod modGraphic">
          <ac:chgData name="Candice Dosman" userId="690e424c-495b-4de1-8f00-48cd712b4915" providerId="ADAL" clId="{2028A769-6ED5-4A4C-B917-1ABA22F96F07}" dt="2022-01-28T18:22:11.570" v="494" actId="21"/>
          <ac:graphicFrameMkLst>
            <pc:docMk/>
            <pc:sldMk cId="1649627804" sldId="260"/>
            <ac:graphicFrameMk id="5" creationId="{475E7A80-9F7F-4CED-A7E1-BDC6AC47554F}"/>
          </ac:graphicFrameMkLst>
        </pc:graphicFrameChg>
        <pc:picChg chg="add del">
          <ac:chgData name="Candice Dosman" userId="690e424c-495b-4de1-8f00-48cd712b4915" providerId="ADAL" clId="{2028A769-6ED5-4A4C-B917-1ABA22F96F07}" dt="2022-01-28T18:13:40.237" v="204" actId="26606"/>
          <ac:picMkLst>
            <pc:docMk/>
            <pc:sldMk cId="1649627804" sldId="260"/>
            <ac:picMk id="13" creationId="{CC0BEDB8-5458-4AB5-99C0-FC99E5F61E7E}"/>
          </ac:picMkLst>
        </pc:picChg>
      </pc:sldChg>
      <pc:sldChg chg="addSp modSp mod setBg">
        <pc:chgData name="Candice Dosman" userId="690e424c-495b-4de1-8f00-48cd712b4915" providerId="ADAL" clId="{2028A769-6ED5-4A4C-B917-1ABA22F96F07}" dt="2022-01-28T18:03:18.631" v="135" actId="20577"/>
        <pc:sldMkLst>
          <pc:docMk/>
          <pc:sldMk cId="3944721022" sldId="261"/>
        </pc:sldMkLst>
        <pc:spChg chg="mod">
          <ac:chgData name="Candice Dosman" userId="690e424c-495b-4de1-8f00-48cd712b4915" providerId="ADAL" clId="{2028A769-6ED5-4A4C-B917-1ABA22F96F07}" dt="2022-01-28T18:03:05.575" v="129" actId="207"/>
          <ac:spMkLst>
            <pc:docMk/>
            <pc:sldMk cId="3944721022" sldId="261"/>
            <ac:spMk id="2" creationId="{00000000-0000-0000-0000-000000000000}"/>
          </ac:spMkLst>
        </pc:spChg>
        <pc:spChg chg="mod">
          <ac:chgData name="Candice Dosman" userId="690e424c-495b-4de1-8f00-48cd712b4915" providerId="ADAL" clId="{2028A769-6ED5-4A4C-B917-1ABA22F96F07}" dt="2022-01-28T18:03:18.631" v="135" actId="20577"/>
          <ac:spMkLst>
            <pc:docMk/>
            <pc:sldMk cId="3944721022" sldId="261"/>
            <ac:spMk id="3" creationId="{00000000-0000-0000-0000-000000000000}"/>
          </ac:spMkLst>
        </pc:spChg>
        <pc:spChg chg="add">
          <ac:chgData name="Candice Dosman" userId="690e424c-495b-4de1-8f00-48cd712b4915" providerId="ADAL" clId="{2028A769-6ED5-4A4C-B917-1ABA22F96F07}" dt="2022-01-28T18:02:53.377" v="127" actId="26606"/>
          <ac:spMkLst>
            <pc:docMk/>
            <pc:sldMk cId="3944721022" sldId="261"/>
            <ac:spMk id="10" creationId="{3CD9DF72-87A3-404E-A828-84CBF11A8303}"/>
          </ac:spMkLst>
        </pc:spChg>
        <pc:picChg chg="add mod ord">
          <ac:chgData name="Candice Dosman" userId="690e424c-495b-4de1-8f00-48cd712b4915" providerId="ADAL" clId="{2028A769-6ED5-4A4C-B917-1ABA22F96F07}" dt="2022-01-28T18:02:53.377" v="127" actId="26606"/>
          <ac:picMkLst>
            <pc:docMk/>
            <pc:sldMk cId="3944721022" sldId="261"/>
            <ac:picMk id="5" creationId="{D8E576F3-9994-49BD-A593-2C897495CFE2}"/>
          </ac:picMkLst>
        </pc:picChg>
        <pc:cxnChg chg="add">
          <ac:chgData name="Candice Dosman" userId="690e424c-495b-4de1-8f00-48cd712b4915" providerId="ADAL" clId="{2028A769-6ED5-4A4C-B917-1ABA22F96F07}" dt="2022-01-28T18:02:53.377" v="127" actId="26606"/>
          <ac:cxnSpMkLst>
            <pc:docMk/>
            <pc:sldMk cId="3944721022" sldId="261"/>
            <ac:cxnSpMk id="12" creationId="{20E3A342-4D61-4E3F-AF90-1AB42AEB96CC}"/>
          </ac:cxnSpMkLst>
        </pc:cxnChg>
      </pc:sldChg>
      <pc:sldChg chg="addSp modSp mod setBg">
        <pc:chgData name="Candice Dosman" userId="690e424c-495b-4de1-8f00-48cd712b4915" providerId="ADAL" clId="{2028A769-6ED5-4A4C-B917-1ABA22F96F07}" dt="2022-01-28T18:04:12.611" v="147" actId="207"/>
        <pc:sldMkLst>
          <pc:docMk/>
          <pc:sldMk cId="3512260248" sldId="262"/>
        </pc:sldMkLst>
        <pc:spChg chg="mod">
          <ac:chgData name="Candice Dosman" userId="690e424c-495b-4de1-8f00-48cd712b4915" providerId="ADAL" clId="{2028A769-6ED5-4A4C-B917-1ABA22F96F07}" dt="2022-01-28T18:04:12.611" v="147" actId="207"/>
          <ac:spMkLst>
            <pc:docMk/>
            <pc:sldMk cId="3512260248" sldId="262"/>
            <ac:spMk id="2" creationId="{00000000-0000-0000-0000-000000000000}"/>
          </ac:spMkLst>
        </pc:spChg>
        <pc:spChg chg="mod">
          <ac:chgData name="Candice Dosman" userId="690e424c-495b-4de1-8f00-48cd712b4915" providerId="ADAL" clId="{2028A769-6ED5-4A4C-B917-1ABA22F96F07}" dt="2022-01-28T18:04:09.138" v="146" actId="207"/>
          <ac:spMkLst>
            <pc:docMk/>
            <pc:sldMk cId="3512260248" sldId="262"/>
            <ac:spMk id="3" creationId="{00000000-0000-0000-0000-000000000000}"/>
          </ac:spMkLst>
        </pc:spChg>
        <pc:spChg chg="add">
          <ac:chgData name="Candice Dosman" userId="690e424c-495b-4de1-8f00-48cd712b4915" providerId="ADAL" clId="{2028A769-6ED5-4A4C-B917-1ABA22F96F07}" dt="2022-01-28T18:03:35.118" v="136" actId="26606"/>
          <ac:spMkLst>
            <pc:docMk/>
            <pc:sldMk cId="3512260248" sldId="262"/>
            <ac:spMk id="9" creationId="{04812C46-200A-4DEB-A05E-3ED6C68C2387}"/>
          </ac:spMkLst>
        </pc:spChg>
        <pc:spChg chg="add">
          <ac:chgData name="Candice Dosman" userId="690e424c-495b-4de1-8f00-48cd712b4915" providerId="ADAL" clId="{2028A769-6ED5-4A4C-B917-1ABA22F96F07}" dt="2022-01-28T18:03:35.118" v="136" actId="26606"/>
          <ac:spMkLst>
            <pc:docMk/>
            <pc:sldMk cId="3512260248" sldId="262"/>
            <ac:spMk id="11" creationId="{D1EA859B-E555-4109-94F3-6700E046E008}"/>
          </ac:spMkLst>
        </pc:spChg>
        <pc:picChg chg="add mod ord">
          <ac:chgData name="Candice Dosman" userId="690e424c-495b-4de1-8f00-48cd712b4915" providerId="ADAL" clId="{2028A769-6ED5-4A4C-B917-1ABA22F96F07}" dt="2022-01-28T18:03:35.118" v="136" actId="26606"/>
          <ac:picMkLst>
            <pc:docMk/>
            <pc:sldMk cId="3512260248" sldId="262"/>
            <ac:picMk id="4" creationId="{078AC263-F95F-4E9C-BA74-B493A0A666C9}"/>
          </ac:picMkLst>
        </pc:picChg>
      </pc:sldChg>
      <pc:sldChg chg="addSp delSp modSp del mod setBg">
        <pc:chgData name="Candice Dosman" userId="690e424c-495b-4de1-8f00-48cd712b4915" providerId="ADAL" clId="{2028A769-6ED5-4A4C-B917-1ABA22F96F07}" dt="2022-01-28T18:26:41.273" v="572" actId="47"/>
        <pc:sldMkLst>
          <pc:docMk/>
          <pc:sldMk cId="918409190" sldId="263"/>
        </pc:sldMkLst>
        <pc:spChg chg="del mod">
          <ac:chgData name="Candice Dosman" userId="690e424c-495b-4de1-8f00-48cd712b4915" providerId="ADAL" clId="{2028A769-6ED5-4A4C-B917-1ABA22F96F07}" dt="2022-01-28T18:26:28.675" v="569" actId="21"/>
          <ac:spMkLst>
            <pc:docMk/>
            <pc:sldMk cId="918409190" sldId="263"/>
            <ac:spMk id="2" creationId="{00000000-0000-0000-0000-000000000000}"/>
          </ac:spMkLst>
        </pc:spChg>
        <pc:spChg chg="add del">
          <ac:chgData name="Candice Dosman" userId="690e424c-495b-4de1-8f00-48cd712b4915" providerId="ADAL" clId="{2028A769-6ED5-4A4C-B917-1ABA22F96F07}" dt="2022-01-28T18:25:48.541" v="558" actId="21"/>
          <ac:spMkLst>
            <pc:docMk/>
            <pc:sldMk cId="918409190" sldId="263"/>
            <ac:spMk id="3" creationId="{00000000-0000-0000-0000-000000000000}"/>
          </ac:spMkLst>
        </pc:spChg>
        <pc:spChg chg="add del mod">
          <ac:chgData name="Candice Dosman" userId="690e424c-495b-4de1-8f00-48cd712b4915" providerId="ADAL" clId="{2028A769-6ED5-4A4C-B917-1ABA22F96F07}" dt="2022-01-28T18:25:59.264" v="561" actId="478"/>
          <ac:spMkLst>
            <pc:docMk/>
            <pc:sldMk cId="918409190" sldId="263"/>
            <ac:spMk id="5" creationId="{28D1C462-F74A-4C16-8EEA-E52D1EAFBA51}"/>
          </ac:spMkLst>
        </pc:spChg>
        <pc:spChg chg="add mod">
          <ac:chgData name="Candice Dosman" userId="690e424c-495b-4de1-8f00-48cd712b4915" providerId="ADAL" clId="{2028A769-6ED5-4A4C-B917-1ABA22F96F07}" dt="2022-01-28T18:26:28.675" v="569" actId="21"/>
          <ac:spMkLst>
            <pc:docMk/>
            <pc:sldMk cId="918409190" sldId="263"/>
            <ac:spMk id="7" creationId="{8D054BC7-0DAD-42B3-A81E-60EB11D608FF}"/>
          </ac:spMkLst>
        </pc:spChg>
        <pc:spChg chg="add del">
          <ac:chgData name="Candice Dosman" userId="690e424c-495b-4de1-8f00-48cd712b4915" providerId="ADAL" clId="{2028A769-6ED5-4A4C-B917-1ABA22F96F07}" dt="2022-01-28T18:04:42.820" v="152" actId="26606"/>
          <ac:spMkLst>
            <pc:docMk/>
            <pc:sldMk cId="918409190" sldId="263"/>
            <ac:spMk id="71" creationId="{F13C74B1-5B17-4795-BED0-7140497B445A}"/>
          </ac:spMkLst>
        </pc:spChg>
        <pc:spChg chg="add del">
          <ac:chgData name="Candice Dosman" userId="690e424c-495b-4de1-8f00-48cd712b4915" providerId="ADAL" clId="{2028A769-6ED5-4A4C-B917-1ABA22F96F07}" dt="2022-01-28T18:04:42.820" v="152" actId="26606"/>
          <ac:spMkLst>
            <pc:docMk/>
            <pc:sldMk cId="918409190" sldId="263"/>
            <ac:spMk id="73" creationId="{D4974D33-8DC5-464E-8C6D-BE58F0669C17}"/>
          </ac:spMkLst>
        </pc:spChg>
        <pc:spChg chg="add del mod">
          <ac:chgData name="Candice Dosman" userId="690e424c-495b-4de1-8f00-48cd712b4915" providerId="ADAL" clId="{2028A769-6ED5-4A4C-B917-1ABA22F96F07}" dt="2022-01-28T18:04:42.820" v="152" actId="26606"/>
          <ac:spMkLst>
            <pc:docMk/>
            <pc:sldMk cId="918409190" sldId="263"/>
            <ac:spMk id="3078" creationId="{00000000-0000-0000-0000-000000000000}"/>
          </ac:spMkLst>
        </pc:spChg>
        <pc:spChg chg="add del">
          <ac:chgData name="Candice Dosman" userId="690e424c-495b-4de1-8f00-48cd712b4915" providerId="ADAL" clId="{2028A769-6ED5-4A4C-B917-1ABA22F96F07}" dt="2022-01-28T18:04:45.367" v="154" actId="26606"/>
          <ac:spMkLst>
            <pc:docMk/>
            <pc:sldMk cId="918409190" sldId="263"/>
            <ac:spMk id="3081" creationId="{00000000-0000-0000-0000-000000000000}"/>
          </ac:spMkLst>
        </pc:spChg>
        <pc:graphicFrameChg chg="add del">
          <ac:chgData name="Candice Dosman" userId="690e424c-495b-4de1-8f00-48cd712b4915" providerId="ADAL" clId="{2028A769-6ED5-4A4C-B917-1ABA22F96F07}" dt="2022-01-28T18:04:40.427" v="149" actId="26606"/>
          <ac:graphicFrameMkLst>
            <pc:docMk/>
            <pc:sldMk cId="918409190" sldId="263"/>
            <ac:graphicFrameMk id="3076" creationId="{2BCEE2B1-7D81-4B68-A819-7B5DEEB259FA}"/>
          </ac:graphicFrameMkLst>
        </pc:graphicFrameChg>
        <pc:picChg chg="add del mod">
          <ac:chgData name="Candice Dosman" userId="690e424c-495b-4de1-8f00-48cd712b4915" providerId="ADAL" clId="{2028A769-6ED5-4A4C-B917-1ABA22F96F07}" dt="2022-01-28T18:26:01.368" v="562" actId="21"/>
          <ac:picMkLst>
            <pc:docMk/>
            <pc:sldMk cId="918409190" sldId="263"/>
            <ac:picMk id="3074" creationId="{54E2E0EE-4F0E-4FBC-987D-4C3B57EA6C3C}"/>
          </ac:picMkLst>
        </pc:picChg>
        <pc:cxnChg chg="add del">
          <ac:chgData name="Candice Dosman" userId="690e424c-495b-4de1-8f00-48cd712b4915" providerId="ADAL" clId="{2028A769-6ED5-4A4C-B917-1ABA22F96F07}" dt="2022-01-28T18:04:45.367" v="154" actId="26606"/>
          <ac:cxnSpMkLst>
            <pc:docMk/>
            <pc:sldMk cId="918409190" sldId="263"/>
            <ac:cxnSpMk id="3080" creationId="{E4A809D5-3600-46D4-A466-67F2349A54FB}"/>
          </ac:cxnSpMkLst>
        </pc:cxnChg>
      </pc:sldChg>
      <pc:sldChg chg="delSp del mod">
        <pc:chgData name="Candice Dosman" userId="690e424c-495b-4de1-8f00-48cd712b4915" providerId="ADAL" clId="{2028A769-6ED5-4A4C-B917-1ABA22F96F07}" dt="2022-01-28T18:28:37.411" v="623" actId="47"/>
        <pc:sldMkLst>
          <pc:docMk/>
          <pc:sldMk cId="3000375829" sldId="264"/>
        </pc:sldMkLst>
        <pc:picChg chg="del">
          <ac:chgData name="Candice Dosman" userId="690e424c-495b-4de1-8f00-48cd712b4915" providerId="ADAL" clId="{2028A769-6ED5-4A4C-B917-1ABA22F96F07}" dt="2022-01-28T18:27:45.208" v="597" actId="21"/>
          <ac:picMkLst>
            <pc:docMk/>
            <pc:sldMk cId="3000375829" sldId="264"/>
            <ac:picMk id="6" creationId="{09C3C599-485C-4E6F-B21B-C6EA2855E2EB}"/>
          </ac:picMkLst>
        </pc:picChg>
      </pc:sldChg>
      <pc:sldChg chg="addSp modSp mod setBg">
        <pc:chgData name="Candice Dosman" userId="690e424c-495b-4de1-8f00-48cd712b4915" providerId="ADAL" clId="{2028A769-6ED5-4A4C-B917-1ABA22F96F07}" dt="2022-01-28T18:35:28.377" v="711" actId="1076"/>
        <pc:sldMkLst>
          <pc:docMk/>
          <pc:sldMk cId="3674145886" sldId="271"/>
        </pc:sldMkLst>
        <pc:spChg chg="mod">
          <ac:chgData name="Candice Dosman" userId="690e424c-495b-4de1-8f00-48cd712b4915" providerId="ADAL" clId="{2028A769-6ED5-4A4C-B917-1ABA22F96F07}" dt="2022-01-28T18:35:28.377" v="711" actId="1076"/>
          <ac:spMkLst>
            <pc:docMk/>
            <pc:sldMk cId="3674145886" sldId="271"/>
            <ac:spMk id="3" creationId="{00000000-0000-0000-0000-000000000000}"/>
          </ac:spMkLst>
        </pc:spChg>
        <pc:spChg chg="add">
          <ac:chgData name="Candice Dosman" userId="690e424c-495b-4de1-8f00-48cd712b4915" providerId="ADAL" clId="{2028A769-6ED5-4A4C-B917-1ABA22F96F07}" dt="2022-01-28T17:46:55.769" v="73" actId="26606"/>
          <ac:spMkLst>
            <pc:docMk/>
            <pc:sldMk cId="3674145886" sldId="271"/>
            <ac:spMk id="8" creationId="{87CC2527-562A-4F69-B487-4371E5B243E7}"/>
          </ac:spMkLst>
        </pc:spChg>
        <pc:picChg chg="mod">
          <ac:chgData name="Candice Dosman" userId="690e424c-495b-4de1-8f00-48cd712b4915" providerId="ADAL" clId="{2028A769-6ED5-4A4C-B917-1ABA22F96F07}" dt="2022-01-28T18:35:17.023" v="710" actId="1076"/>
          <ac:picMkLst>
            <pc:docMk/>
            <pc:sldMk cId="3674145886" sldId="271"/>
            <ac:picMk id="2" creationId="{00000000-0000-0000-0000-000000000000}"/>
          </ac:picMkLst>
        </pc:picChg>
        <pc:cxnChg chg="add">
          <ac:chgData name="Candice Dosman" userId="690e424c-495b-4de1-8f00-48cd712b4915" providerId="ADAL" clId="{2028A769-6ED5-4A4C-B917-1ABA22F96F07}" dt="2022-01-28T17:46:55.769" v="73" actId="26606"/>
          <ac:cxnSpMkLst>
            <pc:docMk/>
            <pc:sldMk cId="3674145886" sldId="271"/>
            <ac:cxnSpMk id="10" creationId="{BCDAEC91-5BCE-4B55-9CC0-43EF94CB734B}"/>
          </ac:cxnSpMkLst>
        </pc:cxnChg>
      </pc:sldChg>
      <pc:sldChg chg="add del setBg">
        <pc:chgData name="Candice Dosman" userId="690e424c-495b-4de1-8f00-48cd712b4915" providerId="ADAL" clId="{2028A769-6ED5-4A4C-B917-1ABA22F96F07}" dt="2022-01-28T18:18:25.661" v="395" actId="47"/>
        <pc:sldMkLst>
          <pc:docMk/>
          <pc:sldMk cId="4202278050" sldId="291"/>
        </pc:sldMkLst>
      </pc:sldChg>
      <pc:sldChg chg="addSp delSp modSp del mod ord">
        <pc:chgData name="Candice Dosman" userId="690e424c-495b-4de1-8f00-48cd712b4915" providerId="ADAL" clId="{2028A769-6ED5-4A4C-B917-1ABA22F96F07}" dt="2022-01-28T18:44:15.176" v="744" actId="47"/>
        <pc:sldMkLst>
          <pc:docMk/>
          <pc:sldMk cId="1299549687" sldId="292"/>
        </pc:sldMkLst>
        <pc:spChg chg="del mod">
          <ac:chgData name="Candice Dosman" userId="690e424c-495b-4de1-8f00-48cd712b4915" providerId="ADAL" clId="{2028A769-6ED5-4A4C-B917-1ABA22F96F07}" dt="2022-01-28T18:43:22.943" v="729" actId="21"/>
          <ac:spMkLst>
            <pc:docMk/>
            <pc:sldMk cId="1299549687" sldId="292"/>
            <ac:spMk id="3" creationId="{00000000-0000-0000-0000-000000000000}"/>
          </ac:spMkLst>
        </pc:spChg>
        <pc:spChg chg="add del mod">
          <ac:chgData name="Candice Dosman" userId="690e424c-495b-4de1-8f00-48cd712b4915" providerId="ADAL" clId="{2028A769-6ED5-4A4C-B917-1ABA22F96F07}" dt="2022-01-28T18:43:22.943" v="729" actId="21"/>
          <ac:spMkLst>
            <pc:docMk/>
            <pc:sldMk cId="1299549687" sldId="292"/>
            <ac:spMk id="5" creationId="{153DC6DA-9205-4D61-B348-E2FA73B1ABC4}"/>
          </ac:spMkLst>
        </pc:spChg>
        <pc:picChg chg="del mod">
          <ac:chgData name="Candice Dosman" userId="690e424c-495b-4de1-8f00-48cd712b4915" providerId="ADAL" clId="{2028A769-6ED5-4A4C-B917-1ABA22F96F07}" dt="2022-01-28T18:43:22.943" v="729" actId="21"/>
          <ac:picMkLst>
            <pc:docMk/>
            <pc:sldMk cId="1299549687" sldId="292"/>
            <ac:picMk id="2" creationId="{00000000-0000-0000-0000-000000000000}"/>
          </ac:picMkLst>
        </pc:picChg>
        <pc:picChg chg="add del mod">
          <ac:chgData name="Candice Dosman" userId="690e424c-495b-4de1-8f00-48cd712b4915" providerId="ADAL" clId="{2028A769-6ED5-4A4C-B917-1ABA22F96F07}" dt="2022-01-28T18:43:22.943" v="729" actId="21"/>
          <ac:picMkLst>
            <pc:docMk/>
            <pc:sldMk cId="1299549687" sldId="292"/>
            <ac:picMk id="4" creationId="{6A30333D-C24A-4C57-974A-B20ABB232396}"/>
          </ac:picMkLst>
        </pc:picChg>
      </pc:sldChg>
      <pc:sldChg chg="delSp modSp del mod">
        <pc:chgData name="Candice Dosman" userId="690e424c-495b-4de1-8f00-48cd712b4915" providerId="ADAL" clId="{2028A769-6ED5-4A4C-B917-1ABA22F96F07}" dt="2022-01-28T18:11:56.772" v="198" actId="47"/>
        <pc:sldMkLst>
          <pc:docMk/>
          <pc:sldMk cId="3691863078" sldId="298"/>
        </pc:sldMkLst>
        <pc:spChg chg="del">
          <ac:chgData name="Candice Dosman" userId="690e424c-495b-4de1-8f00-48cd712b4915" providerId="ADAL" clId="{2028A769-6ED5-4A4C-B917-1ABA22F96F07}" dt="2022-01-28T18:11:40.343" v="194" actId="21"/>
          <ac:spMkLst>
            <pc:docMk/>
            <pc:sldMk cId="3691863078" sldId="298"/>
            <ac:spMk id="3" creationId="{00000000-0000-0000-0000-000000000000}"/>
          </ac:spMkLst>
        </pc:spChg>
        <pc:picChg chg="del mod">
          <ac:chgData name="Candice Dosman" userId="690e424c-495b-4de1-8f00-48cd712b4915" providerId="ADAL" clId="{2028A769-6ED5-4A4C-B917-1ABA22F96F07}" dt="2022-01-28T18:11:12.675" v="185" actId="21"/>
          <ac:picMkLst>
            <pc:docMk/>
            <pc:sldMk cId="3691863078" sldId="298"/>
            <ac:picMk id="4" creationId="{00000000-0000-0000-0000-000000000000}"/>
          </ac:picMkLst>
        </pc:picChg>
      </pc:sldChg>
      <pc:sldChg chg="addSp delSp modSp del mod ord">
        <pc:chgData name="Candice Dosman" userId="690e424c-495b-4de1-8f00-48cd712b4915" providerId="ADAL" clId="{2028A769-6ED5-4A4C-B917-1ABA22F96F07}" dt="2022-01-28T18:45:25.842" v="759" actId="47"/>
        <pc:sldMkLst>
          <pc:docMk/>
          <pc:sldMk cId="251296838" sldId="299"/>
        </pc:sldMkLst>
        <pc:spChg chg="del">
          <ac:chgData name="Candice Dosman" userId="690e424c-495b-4de1-8f00-48cd712b4915" providerId="ADAL" clId="{2028A769-6ED5-4A4C-B917-1ABA22F96F07}" dt="2022-01-28T18:44:26.785" v="745" actId="21"/>
          <ac:spMkLst>
            <pc:docMk/>
            <pc:sldMk cId="251296838" sldId="299"/>
            <ac:spMk id="3" creationId="{00000000-0000-0000-0000-000000000000}"/>
          </ac:spMkLst>
        </pc:spChg>
        <pc:spChg chg="add del mod">
          <ac:chgData name="Candice Dosman" userId="690e424c-495b-4de1-8f00-48cd712b4915" providerId="ADAL" clId="{2028A769-6ED5-4A4C-B917-1ABA22F96F07}" dt="2022-01-28T18:44:26.785" v="745" actId="21"/>
          <ac:spMkLst>
            <pc:docMk/>
            <pc:sldMk cId="251296838" sldId="299"/>
            <ac:spMk id="7" creationId="{1A48F42D-AC78-4480-8DBF-6DBB2E9FC3EC}"/>
          </ac:spMkLst>
        </pc:spChg>
        <pc:picChg chg="del">
          <ac:chgData name="Candice Dosman" userId="690e424c-495b-4de1-8f00-48cd712b4915" providerId="ADAL" clId="{2028A769-6ED5-4A4C-B917-1ABA22F96F07}" dt="2022-01-28T18:44:26.785" v="745" actId="21"/>
          <ac:picMkLst>
            <pc:docMk/>
            <pc:sldMk cId="251296838" sldId="299"/>
            <ac:picMk id="8" creationId="{00000000-0000-0000-0000-000000000000}"/>
          </ac:picMkLst>
        </pc:picChg>
        <pc:picChg chg="del">
          <ac:chgData name="Candice Dosman" userId="690e424c-495b-4de1-8f00-48cd712b4915" providerId="ADAL" clId="{2028A769-6ED5-4A4C-B917-1ABA22F96F07}" dt="2022-01-28T18:44:26.785" v="745" actId="21"/>
          <ac:picMkLst>
            <pc:docMk/>
            <pc:sldMk cId="251296838" sldId="299"/>
            <ac:picMk id="9" creationId="{00000000-0000-0000-0000-000000000000}"/>
          </ac:picMkLst>
        </pc:picChg>
        <pc:picChg chg="del">
          <ac:chgData name="Candice Dosman" userId="690e424c-495b-4de1-8f00-48cd712b4915" providerId="ADAL" clId="{2028A769-6ED5-4A4C-B917-1ABA22F96F07}" dt="2022-01-28T18:44:26.785" v="745" actId="21"/>
          <ac:picMkLst>
            <pc:docMk/>
            <pc:sldMk cId="251296838" sldId="299"/>
            <ac:picMk id="10" creationId="{00000000-0000-0000-0000-000000000000}"/>
          </ac:picMkLst>
        </pc:picChg>
      </pc:sldChg>
      <pc:sldChg chg="delSp del mod ord">
        <pc:chgData name="Candice Dosman" userId="690e424c-495b-4de1-8f00-48cd712b4915" providerId="ADAL" clId="{2028A769-6ED5-4A4C-B917-1ABA22F96F07}" dt="2022-01-28T18:46:35.621" v="822" actId="47"/>
        <pc:sldMkLst>
          <pc:docMk/>
          <pc:sldMk cId="494066453" sldId="300"/>
        </pc:sldMkLst>
        <pc:picChg chg="del">
          <ac:chgData name="Candice Dosman" userId="690e424c-495b-4de1-8f00-48cd712b4915" providerId="ADAL" clId="{2028A769-6ED5-4A4C-B917-1ABA22F96F07}" dt="2022-01-28T18:46:20.110" v="798" actId="21"/>
          <ac:picMkLst>
            <pc:docMk/>
            <pc:sldMk cId="494066453" sldId="300"/>
            <ac:picMk id="2" creationId="{00000000-0000-0000-0000-000000000000}"/>
          </ac:picMkLst>
        </pc:picChg>
      </pc:sldChg>
      <pc:sldChg chg="addSp delSp modSp del mod ord">
        <pc:chgData name="Candice Dosman" userId="690e424c-495b-4de1-8f00-48cd712b4915" providerId="ADAL" clId="{2028A769-6ED5-4A4C-B917-1ABA22F96F07}" dt="2022-01-28T18:47:51.677" v="857" actId="47"/>
        <pc:sldMkLst>
          <pc:docMk/>
          <pc:sldMk cId="3638084695" sldId="301"/>
        </pc:sldMkLst>
        <pc:spChg chg="del">
          <ac:chgData name="Candice Dosman" userId="690e424c-495b-4de1-8f00-48cd712b4915" providerId="ADAL" clId="{2028A769-6ED5-4A4C-B917-1ABA22F96F07}" dt="2022-01-28T18:47:34.681" v="842" actId="21"/>
          <ac:spMkLst>
            <pc:docMk/>
            <pc:sldMk cId="3638084695" sldId="301"/>
            <ac:spMk id="3" creationId="{00000000-0000-0000-0000-000000000000}"/>
          </ac:spMkLst>
        </pc:spChg>
        <pc:spChg chg="add del mod">
          <ac:chgData name="Candice Dosman" userId="690e424c-495b-4de1-8f00-48cd712b4915" providerId="ADAL" clId="{2028A769-6ED5-4A4C-B917-1ABA22F96F07}" dt="2022-01-28T18:47:27.204" v="841" actId="21"/>
          <ac:spMkLst>
            <pc:docMk/>
            <pc:sldMk cId="3638084695" sldId="301"/>
            <ac:spMk id="6" creationId="{2FFCCF10-F251-44E2-A099-20FFB8162798}"/>
          </ac:spMkLst>
        </pc:spChg>
        <pc:picChg chg="del">
          <ac:chgData name="Candice Dosman" userId="690e424c-495b-4de1-8f00-48cd712b4915" providerId="ADAL" clId="{2028A769-6ED5-4A4C-B917-1ABA22F96F07}" dt="2022-01-28T18:47:34.681" v="842" actId="21"/>
          <ac:picMkLst>
            <pc:docMk/>
            <pc:sldMk cId="3638084695" sldId="301"/>
            <ac:picMk id="2" creationId="{00000000-0000-0000-0000-000000000000}"/>
          </ac:picMkLst>
        </pc:picChg>
        <pc:picChg chg="add del mod">
          <ac:chgData name="Candice Dosman" userId="690e424c-495b-4de1-8f00-48cd712b4915" providerId="ADAL" clId="{2028A769-6ED5-4A4C-B917-1ABA22F96F07}" dt="2022-01-28T18:47:27.204" v="841" actId="21"/>
          <ac:picMkLst>
            <pc:docMk/>
            <pc:sldMk cId="3638084695" sldId="301"/>
            <ac:picMk id="5" creationId="{42C74B52-F666-49BB-96A4-E9593C99B056}"/>
          </ac:picMkLst>
        </pc:picChg>
      </pc:sldChg>
      <pc:sldChg chg="delSp del mod ord">
        <pc:chgData name="Candice Dosman" userId="690e424c-495b-4de1-8f00-48cd712b4915" providerId="ADAL" clId="{2028A769-6ED5-4A4C-B917-1ABA22F96F07}" dt="2022-01-28T18:47:13.425" v="839" actId="47"/>
        <pc:sldMkLst>
          <pc:docMk/>
          <pc:sldMk cId="2020675731" sldId="302"/>
        </pc:sldMkLst>
        <pc:spChg chg="del">
          <ac:chgData name="Candice Dosman" userId="690e424c-495b-4de1-8f00-48cd712b4915" providerId="ADAL" clId="{2028A769-6ED5-4A4C-B917-1ABA22F96F07}" dt="2022-01-28T18:46:53.450" v="823" actId="21"/>
          <ac:spMkLst>
            <pc:docMk/>
            <pc:sldMk cId="2020675731" sldId="302"/>
            <ac:spMk id="8" creationId="{00000000-0000-0000-0000-000000000000}"/>
          </ac:spMkLst>
        </pc:spChg>
        <pc:spChg chg="del">
          <ac:chgData name="Candice Dosman" userId="690e424c-495b-4de1-8f00-48cd712b4915" providerId="ADAL" clId="{2028A769-6ED5-4A4C-B917-1ABA22F96F07}" dt="2022-01-28T18:46:53.450" v="823" actId="21"/>
          <ac:spMkLst>
            <pc:docMk/>
            <pc:sldMk cId="2020675731" sldId="302"/>
            <ac:spMk id="9" creationId="{00000000-0000-0000-0000-000000000000}"/>
          </ac:spMkLst>
        </pc:spChg>
        <pc:spChg chg="del">
          <ac:chgData name="Candice Dosman" userId="690e424c-495b-4de1-8f00-48cd712b4915" providerId="ADAL" clId="{2028A769-6ED5-4A4C-B917-1ABA22F96F07}" dt="2022-01-28T18:46:53.450" v="823" actId="21"/>
          <ac:spMkLst>
            <pc:docMk/>
            <pc:sldMk cId="2020675731" sldId="302"/>
            <ac:spMk id="10" creationId="{00000000-0000-0000-0000-000000000000}"/>
          </ac:spMkLst>
        </pc:spChg>
        <pc:picChg chg="del">
          <ac:chgData name="Candice Dosman" userId="690e424c-495b-4de1-8f00-48cd712b4915" providerId="ADAL" clId="{2028A769-6ED5-4A4C-B917-1ABA22F96F07}" dt="2022-01-28T18:46:53.450" v="823" actId="21"/>
          <ac:picMkLst>
            <pc:docMk/>
            <pc:sldMk cId="2020675731" sldId="302"/>
            <ac:picMk id="2" creationId="{00000000-0000-0000-0000-000000000000}"/>
          </ac:picMkLst>
        </pc:picChg>
        <pc:picChg chg="del">
          <ac:chgData name="Candice Dosman" userId="690e424c-495b-4de1-8f00-48cd712b4915" providerId="ADAL" clId="{2028A769-6ED5-4A4C-B917-1ABA22F96F07}" dt="2022-01-28T18:46:53.450" v="823" actId="21"/>
          <ac:picMkLst>
            <pc:docMk/>
            <pc:sldMk cId="2020675731" sldId="302"/>
            <ac:picMk id="3" creationId="{00000000-0000-0000-0000-000000000000}"/>
          </ac:picMkLst>
        </pc:picChg>
        <pc:picChg chg="del">
          <ac:chgData name="Candice Dosman" userId="690e424c-495b-4de1-8f00-48cd712b4915" providerId="ADAL" clId="{2028A769-6ED5-4A4C-B917-1ABA22F96F07}" dt="2022-01-28T18:46:53.450" v="823" actId="21"/>
          <ac:picMkLst>
            <pc:docMk/>
            <pc:sldMk cId="2020675731" sldId="302"/>
            <ac:picMk id="5" creationId="{00000000-0000-0000-0000-000000000000}"/>
          </ac:picMkLst>
        </pc:picChg>
      </pc:sldChg>
      <pc:sldChg chg="addSp delSp modSp del mod ord setBg">
        <pc:chgData name="Candice Dosman" userId="690e424c-495b-4de1-8f00-48cd712b4915" providerId="ADAL" clId="{2028A769-6ED5-4A4C-B917-1ABA22F96F07}" dt="2022-01-28T18:48:23.310" v="897" actId="47"/>
        <pc:sldMkLst>
          <pc:docMk/>
          <pc:sldMk cId="3461945351" sldId="311"/>
        </pc:sldMkLst>
        <pc:spChg chg="del mod ord">
          <ac:chgData name="Candice Dosman" userId="690e424c-495b-4de1-8f00-48cd712b4915" providerId="ADAL" clId="{2028A769-6ED5-4A4C-B917-1ABA22F96F07}" dt="2022-01-28T18:48:00.230" v="858" actId="21"/>
          <ac:spMkLst>
            <pc:docMk/>
            <pc:sldMk cId="3461945351" sldId="311"/>
            <ac:spMk id="3" creationId="{00000000-0000-0000-0000-000000000000}"/>
          </ac:spMkLst>
        </pc:spChg>
        <pc:spChg chg="mod ord">
          <ac:chgData name="Candice Dosman" userId="690e424c-495b-4de1-8f00-48cd712b4915" providerId="ADAL" clId="{2028A769-6ED5-4A4C-B917-1ABA22F96F07}" dt="2022-01-28T17:49:30.295" v="95" actId="26606"/>
          <ac:spMkLst>
            <pc:docMk/>
            <pc:sldMk cId="3461945351" sldId="311"/>
            <ac:spMk id="4" creationId="{00000000-0000-0000-0000-000000000000}"/>
          </ac:spMkLst>
        </pc:spChg>
        <pc:spChg chg="add del">
          <ac:chgData name="Candice Dosman" userId="690e424c-495b-4de1-8f00-48cd712b4915" providerId="ADAL" clId="{2028A769-6ED5-4A4C-B917-1ABA22F96F07}" dt="2022-01-28T17:49:16.174" v="88" actId="26606"/>
          <ac:spMkLst>
            <pc:docMk/>
            <pc:sldMk cId="3461945351" sldId="311"/>
            <ac:spMk id="11" creationId="{72F84B47-E267-4194-8194-831DB7B5547F}"/>
          </ac:spMkLst>
        </pc:spChg>
        <pc:spChg chg="add del">
          <ac:chgData name="Candice Dosman" userId="690e424c-495b-4de1-8f00-48cd712b4915" providerId="ADAL" clId="{2028A769-6ED5-4A4C-B917-1ABA22F96F07}" dt="2022-01-28T17:49:16.174" v="88" actId="26606"/>
          <ac:spMkLst>
            <pc:docMk/>
            <pc:sldMk cId="3461945351" sldId="311"/>
            <ac:spMk id="12" creationId="{5E39A796-BE83-48B1-B33F-35C4A32AAB57}"/>
          </ac:spMkLst>
        </pc:spChg>
        <pc:spChg chg="add del">
          <ac:chgData name="Candice Dosman" userId="690e424c-495b-4de1-8f00-48cd712b4915" providerId="ADAL" clId="{2028A769-6ED5-4A4C-B917-1ABA22F96F07}" dt="2022-01-28T17:49:30.295" v="95" actId="26606"/>
          <ac:spMkLst>
            <pc:docMk/>
            <pc:sldMk cId="3461945351" sldId="311"/>
            <ac:spMk id="13" creationId="{3F0BE7ED-7814-4273-B18A-F26CC0380380}"/>
          </ac:spMkLst>
        </pc:spChg>
        <pc:spChg chg="add del">
          <ac:chgData name="Candice Dosman" userId="690e424c-495b-4de1-8f00-48cd712b4915" providerId="ADAL" clId="{2028A769-6ED5-4A4C-B917-1ABA22F96F07}" dt="2022-01-28T17:49:18.612" v="90" actId="26606"/>
          <ac:spMkLst>
            <pc:docMk/>
            <pc:sldMk cId="3461945351" sldId="311"/>
            <ac:spMk id="14" creationId="{04812C46-200A-4DEB-A05E-3ED6C68C2387}"/>
          </ac:spMkLst>
        </pc:spChg>
        <pc:spChg chg="add del">
          <ac:chgData name="Candice Dosman" userId="690e424c-495b-4de1-8f00-48cd712b4915" providerId="ADAL" clId="{2028A769-6ED5-4A4C-B917-1ABA22F96F07}" dt="2022-01-28T17:49:18.612" v="90" actId="26606"/>
          <ac:spMkLst>
            <pc:docMk/>
            <pc:sldMk cId="3461945351" sldId="311"/>
            <ac:spMk id="15" creationId="{D1EA859B-E555-4109-94F3-6700E046E008}"/>
          </ac:spMkLst>
        </pc:spChg>
        <pc:spChg chg="add del">
          <ac:chgData name="Candice Dosman" userId="690e424c-495b-4de1-8f00-48cd712b4915" providerId="ADAL" clId="{2028A769-6ED5-4A4C-B917-1ABA22F96F07}" dt="2022-01-28T17:49:21.341" v="92" actId="26606"/>
          <ac:spMkLst>
            <pc:docMk/>
            <pc:sldMk cId="3461945351" sldId="311"/>
            <ac:spMk id="17" creationId="{5E39A796-BE83-48B1-B33F-35C4A32AAB57}"/>
          </ac:spMkLst>
        </pc:spChg>
        <pc:spChg chg="add del">
          <ac:chgData name="Candice Dosman" userId="690e424c-495b-4de1-8f00-48cd712b4915" providerId="ADAL" clId="{2028A769-6ED5-4A4C-B917-1ABA22F96F07}" dt="2022-01-28T17:49:21.341" v="92" actId="26606"/>
          <ac:spMkLst>
            <pc:docMk/>
            <pc:sldMk cId="3461945351" sldId="311"/>
            <ac:spMk id="18" creationId="{72F84B47-E267-4194-8194-831DB7B5547F}"/>
          </ac:spMkLst>
        </pc:spChg>
        <pc:spChg chg="add del">
          <ac:chgData name="Candice Dosman" userId="690e424c-495b-4de1-8f00-48cd712b4915" providerId="ADAL" clId="{2028A769-6ED5-4A4C-B917-1ABA22F96F07}" dt="2022-01-28T17:49:30.295" v="95" actId="26606"/>
          <ac:spMkLst>
            <pc:docMk/>
            <pc:sldMk cId="3461945351" sldId="311"/>
            <ac:spMk id="20" creationId="{3AFE8227-C443-417B-BA91-520EB1EF4559}"/>
          </ac:spMkLst>
        </pc:spChg>
        <pc:spChg chg="add del">
          <ac:chgData name="Candice Dosman" userId="690e424c-495b-4de1-8f00-48cd712b4915" providerId="ADAL" clId="{2028A769-6ED5-4A4C-B917-1ABA22F96F07}" dt="2022-01-28T17:49:30.295" v="95" actId="26606"/>
          <ac:spMkLst>
            <pc:docMk/>
            <pc:sldMk cId="3461945351" sldId="311"/>
            <ac:spMk id="21" creationId="{907741FC-B544-4A6E-B831-6789D042333D}"/>
          </ac:spMkLst>
        </pc:spChg>
        <pc:picChg chg="del mod">
          <ac:chgData name="Candice Dosman" userId="690e424c-495b-4de1-8f00-48cd712b4915" providerId="ADAL" clId="{2028A769-6ED5-4A4C-B917-1ABA22F96F07}" dt="2022-01-28T18:48:00.230" v="858" actId="21"/>
          <ac:picMkLst>
            <pc:docMk/>
            <pc:sldMk cId="3461945351" sldId="311"/>
            <ac:picMk id="2" creationId="{00000000-0000-0000-0000-000000000000}"/>
          </ac:picMkLst>
        </pc:picChg>
        <pc:cxnChg chg="add del">
          <ac:chgData name="Candice Dosman" userId="690e424c-495b-4de1-8f00-48cd712b4915" providerId="ADAL" clId="{2028A769-6ED5-4A4C-B917-1ABA22F96F07}" dt="2022-01-28T17:49:09.940" v="86" actId="26606"/>
          <ac:cxnSpMkLst>
            <pc:docMk/>
            <pc:sldMk cId="3461945351" sldId="311"/>
            <ac:cxnSpMk id="9" creationId="{E4A809D5-3600-46D4-A466-67F2349A54FB}"/>
          </ac:cxnSpMkLst>
        </pc:cxnChg>
      </pc:sldChg>
      <pc:sldChg chg="addSp modSp mod setBg">
        <pc:chgData name="Candice Dosman" userId="690e424c-495b-4de1-8f00-48cd712b4915" providerId="ADAL" clId="{2028A769-6ED5-4A4C-B917-1ABA22F96F07}" dt="2022-01-28T18:33:39.303" v="654" actId="1076"/>
        <pc:sldMkLst>
          <pc:docMk/>
          <pc:sldMk cId="220254714" sldId="313"/>
        </pc:sldMkLst>
        <pc:spChg chg="mod ord">
          <ac:chgData name="Candice Dosman" userId="690e424c-495b-4de1-8f00-48cd712b4915" providerId="ADAL" clId="{2028A769-6ED5-4A4C-B917-1ABA22F96F07}" dt="2022-01-28T18:33:39.303" v="654" actId="1076"/>
          <ac:spMkLst>
            <pc:docMk/>
            <pc:sldMk cId="220254714" sldId="313"/>
            <ac:spMk id="3" creationId="{00000000-0000-0000-0000-000000000000}"/>
          </ac:spMkLst>
        </pc:spChg>
        <pc:spChg chg="mod ord">
          <ac:chgData name="Candice Dosman" userId="690e424c-495b-4de1-8f00-48cd712b4915" providerId="ADAL" clId="{2028A769-6ED5-4A4C-B917-1ABA22F96F07}" dt="2022-01-28T18:29:52.310" v="643" actId="1076"/>
          <ac:spMkLst>
            <pc:docMk/>
            <pc:sldMk cId="220254714" sldId="313"/>
            <ac:spMk id="5" creationId="{9322E5B8-F102-D045-A154-90C7656EF6A7}"/>
          </ac:spMkLst>
        </pc:spChg>
        <pc:spChg chg="add">
          <ac:chgData name="Candice Dosman" userId="690e424c-495b-4de1-8f00-48cd712b4915" providerId="ADAL" clId="{2028A769-6ED5-4A4C-B917-1ABA22F96F07}" dt="2022-01-28T17:46:34.882" v="71" actId="26606"/>
          <ac:spMkLst>
            <pc:docMk/>
            <pc:sldMk cId="220254714" sldId="313"/>
            <ac:spMk id="71" creationId="{3CD9DF72-87A3-404E-A828-84CBF11A8303}"/>
          </ac:spMkLst>
        </pc:spChg>
        <pc:picChg chg="add mod">
          <ac:chgData name="Candice Dosman" userId="690e424c-495b-4de1-8f00-48cd712b4915" providerId="ADAL" clId="{2028A769-6ED5-4A4C-B917-1ABA22F96F07}" dt="2022-01-28T18:29:53.983" v="644" actId="1076"/>
          <ac:picMkLst>
            <pc:docMk/>
            <pc:sldMk cId="220254714" sldId="313"/>
            <ac:picMk id="1026" creationId="{56A4A25B-2420-4295-A287-C37973CB87A9}"/>
          </ac:picMkLst>
        </pc:picChg>
        <pc:cxnChg chg="add">
          <ac:chgData name="Candice Dosman" userId="690e424c-495b-4de1-8f00-48cd712b4915" providerId="ADAL" clId="{2028A769-6ED5-4A4C-B917-1ABA22F96F07}" dt="2022-01-28T17:46:34.882" v="71" actId="26606"/>
          <ac:cxnSpMkLst>
            <pc:docMk/>
            <pc:sldMk cId="220254714" sldId="313"/>
            <ac:cxnSpMk id="73" creationId="{20E3A342-4D61-4E3F-AF90-1AB42AEB96CC}"/>
          </ac:cxnSpMkLst>
        </pc:cxnChg>
      </pc:sldChg>
      <pc:sldChg chg="addSp delSp modSp del mod ord">
        <pc:chgData name="Candice Dosman" userId="690e424c-495b-4de1-8f00-48cd712b4915" providerId="ADAL" clId="{2028A769-6ED5-4A4C-B917-1ABA22F96F07}" dt="2022-01-28T18:46:15.489" v="797" actId="47"/>
        <pc:sldMkLst>
          <pc:docMk/>
          <pc:sldMk cId="3627996648" sldId="316"/>
        </pc:sldMkLst>
        <pc:spChg chg="add mod">
          <ac:chgData name="Candice Dosman" userId="690e424c-495b-4de1-8f00-48cd712b4915" providerId="ADAL" clId="{2028A769-6ED5-4A4C-B917-1ABA22F96F07}" dt="2022-01-28T18:45:55.079" v="770" actId="21"/>
          <ac:spMkLst>
            <pc:docMk/>
            <pc:sldMk cId="3627996648" sldId="316"/>
            <ac:spMk id="5" creationId="{0B5031D9-78CD-4079-8B3F-7713C01FED8C}"/>
          </ac:spMkLst>
        </pc:spChg>
        <pc:picChg chg="del">
          <ac:chgData name="Candice Dosman" userId="690e424c-495b-4de1-8f00-48cd712b4915" providerId="ADAL" clId="{2028A769-6ED5-4A4C-B917-1ABA22F96F07}" dt="2022-01-28T18:45:55.079" v="770" actId="21"/>
          <ac:picMkLst>
            <pc:docMk/>
            <pc:sldMk cId="3627996648" sldId="316"/>
            <ac:picMk id="4" creationId="{E441D515-15B4-B44F-980D-EF8828AABF17}"/>
          </ac:picMkLst>
        </pc:picChg>
      </pc:sldChg>
      <pc:sldChg chg="addSp delSp modSp del mod setBg">
        <pc:chgData name="Candice Dosman" userId="690e424c-495b-4de1-8f00-48cd712b4915" providerId="ADAL" clId="{2028A769-6ED5-4A4C-B917-1ABA22F96F07}" dt="2022-01-28T19:23:40.324" v="910" actId="47"/>
        <pc:sldMkLst>
          <pc:docMk/>
          <pc:sldMk cId="2544672731" sldId="320"/>
        </pc:sldMkLst>
        <pc:spChg chg="del mod">
          <ac:chgData name="Candice Dosman" userId="690e424c-495b-4de1-8f00-48cd712b4915" providerId="ADAL" clId="{2028A769-6ED5-4A4C-B917-1ABA22F96F07}" dt="2022-01-28T19:23:24.496" v="907" actId="21"/>
          <ac:spMkLst>
            <pc:docMk/>
            <pc:sldMk cId="2544672731" sldId="320"/>
            <ac:spMk id="3" creationId="{00000000-0000-0000-0000-000000000000}"/>
          </ac:spMkLst>
        </pc:spChg>
        <pc:spChg chg="add mod">
          <ac:chgData name="Candice Dosman" userId="690e424c-495b-4de1-8f00-48cd712b4915" providerId="ADAL" clId="{2028A769-6ED5-4A4C-B917-1ABA22F96F07}" dt="2022-01-28T19:23:24.496" v="907" actId="21"/>
          <ac:spMkLst>
            <pc:docMk/>
            <pc:sldMk cId="2544672731" sldId="320"/>
            <ac:spMk id="4" creationId="{A3C5F2CB-6C33-49E3-BAFA-39045A6EB849}"/>
          </ac:spMkLst>
        </pc:spChg>
        <pc:spChg chg="add del">
          <ac:chgData name="Candice Dosman" userId="690e424c-495b-4de1-8f00-48cd712b4915" providerId="ADAL" clId="{2028A769-6ED5-4A4C-B917-1ABA22F96F07}" dt="2022-01-28T17:51:57.087" v="98" actId="26606"/>
          <ac:spMkLst>
            <pc:docMk/>
            <pc:sldMk cId="2544672731" sldId="320"/>
            <ac:spMk id="9" creationId="{04812C46-200A-4DEB-A05E-3ED6C68C2387}"/>
          </ac:spMkLst>
        </pc:spChg>
        <pc:spChg chg="add del">
          <ac:chgData name="Candice Dosman" userId="690e424c-495b-4de1-8f00-48cd712b4915" providerId="ADAL" clId="{2028A769-6ED5-4A4C-B917-1ABA22F96F07}" dt="2022-01-28T17:51:57.087" v="98" actId="26606"/>
          <ac:spMkLst>
            <pc:docMk/>
            <pc:sldMk cId="2544672731" sldId="320"/>
            <ac:spMk id="11" creationId="{D1EA859B-E555-4109-94F3-6700E046E008}"/>
          </ac:spMkLst>
        </pc:spChg>
        <pc:spChg chg="add">
          <ac:chgData name="Candice Dosman" userId="690e424c-495b-4de1-8f00-48cd712b4915" providerId="ADAL" clId="{2028A769-6ED5-4A4C-B917-1ABA22F96F07}" dt="2022-01-28T17:51:57.097" v="99" actId="26606"/>
          <ac:spMkLst>
            <pc:docMk/>
            <pc:sldMk cId="2544672731" sldId="320"/>
            <ac:spMk id="13" creationId="{F9EC3F91-A75C-4F74-867E-E4C28C13546B}"/>
          </ac:spMkLst>
        </pc:spChg>
        <pc:spChg chg="add">
          <ac:chgData name="Candice Dosman" userId="690e424c-495b-4de1-8f00-48cd712b4915" providerId="ADAL" clId="{2028A769-6ED5-4A4C-B917-1ABA22F96F07}" dt="2022-01-28T17:51:57.097" v="99" actId="26606"/>
          <ac:spMkLst>
            <pc:docMk/>
            <pc:sldMk cId="2544672731" sldId="320"/>
            <ac:spMk id="14" creationId="{8181FC64-B306-4821-98E2-780662EFC486}"/>
          </ac:spMkLst>
        </pc:spChg>
        <pc:spChg chg="add">
          <ac:chgData name="Candice Dosman" userId="690e424c-495b-4de1-8f00-48cd712b4915" providerId="ADAL" clId="{2028A769-6ED5-4A4C-B917-1ABA22F96F07}" dt="2022-01-28T17:51:57.097" v="99" actId="26606"/>
          <ac:spMkLst>
            <pc:docMk/>
            <pc:sldMk cId="2544672731" sldId="320"/>
            <ac:spMk id="15" creationId="{829A1E2C-5AC8-40FC-99E9-832069D39792}"/>
          </ac:spMkLst>
        </pc:spChg>
        <pc:spChg chg="add">
          <ac:chgData name="Candice Dosman" userId="690e424c-495b-4de1-8f00-48cd712b4915" providerId="ADAL" clId="{2028A769-6ED5-4A4C-B917-1ABA22F96F07}" dt="2022-01-28T17:51:57.097" v="99" actId="26606"/>
          <ac:spMkLst>
            <pc:docMk/>
            <pc:sldMk cId="2544672731" sldId="320"/>
            <ac:spMk id="17" creationId="{5871FC61-DD4E-47D4-81FD-8A7E7D12B371}"/>
          </ac:spMkLst>
        </pc:spChg>
        <pc:picChg chg="add del">
          <ac:chgData name="Candice Dosman" userId="690e424c-495b-4de1-8f00-48cd712b4915" providerId="ADAL" clId="{2028A769-6ED5-4A4C-B917-1ABA22F96F07}" dt="2022-01-28T17:51:57.087" v="98" actId="26606"/>
          <ac:picMkLst>
            <pc:docMk/>
            <pc:sldMk cId="2544672731" sldId="320"/>
            <ac:picMk id="5" creationId="{0BBDD4DC-F042-4152-A30B-C88777EFBD7B}"/>
          </ac:picMkLst>
        </pc:picChg>
        <pc:picChg chg="add">
          <ac:chgData name="Candice Dosman" userId="690e424c-495b-4de1-8f00-48cd712b4915" providerId="ADAL" clId="{2028A769-6ED5-4A4C-B917-1ABA22F96F07}" dt="2022-01-28T17:51:57.097" v="99" actId="26606"/>
          <ac:picMkLst>
            <pc:docMk/>
            <pc:sldMk cId="2544672731" sldId="320"/>
            <ac:picMk id="16" creationId="{9AC7A105-92B0-45FF-BBE3-96E81CFE21A2}"/>
          </ac:picMkLst>
        </pc:picChg>
      </pc:sldChg>
      <pc:sldChg chg="delSp modSp del mod">
        <pc:chgData name="Candice Dosman" userId="690e424c-495b-4de1-8f00-48cd712b4915" providerId="ADAL" clId="{2028A769-6ED5-4A4C-B917-1ABA22F96F07}" dt="2022-01-28T18:34:54.706" v="706" actId="47"/>
        <pc:sldMkLst>
          <pc:docMk/>
          <pc:sldMk cId="281453523" sldId="321"/>
        </pc:sldMkLst>
        <pc:spChg chg="mod">
          <ac:chgData name="Candice Dosman" userId="690e424c-495b-4de1-8f00-48cd712b4915" providerId="ADAL" clId="{2028A769-6ED5-4A4C-B917-1ABA22F96F07}" dt="2022-01-28T17:50:13.345" v="96" actId="14100"/>
          <ac:spMkLst>
            <pc:docMk/>
            <pc:sldMk cId="281453523" sldId="321"/>
            <ac:spMk id="5" creationId="{9322E5B8-F102-D045-A154-90C7656EF6A7}"/>
          </ac:spMkLst>
        </pc:spChg>
        <pc:spChg chg="del">
          <ac:chgData name="Candice Dosman" userId="690e424c-495b-4de1-8f00-48cd712b4915" providerId="ADAL" clId="{2028A769-6ED5-4A4C-B917-1ABA22F96F07}" dt="2022-01-28T18:34:07.031" v="686" actId="21"/>
          <ac:spMkLst>
            <pc:docMk/>
            <pc:sldMk cId="281453523" sldId="321"/>
            <ac:spMk id="6" creationId="{F734D209-BD15-4348-B8CF-1CAF975E6DFB}"/>
          </ac:spMkLst>
        </pc:spChg>
        <pc:cxnChg chg="del">
          <ac:chgData name="Candice Dosman" userId="690e424c-495b-4de1-8f00-48cd712b4915" providerId="ADAL" clId="{2028A769-6ED5-4A4C-B917-1ABA22F96F07}" dt="2022-01-28T18:34:18.671" v="689" actId="21"/>
          <ac:cxnSpMkLst>
            <pc:docMk/>
            <pc:sldMk cId="281453523" sldId="321"/>
            <ac:cxnSpMk id="7" creationId="{923A7DD6-EED0-CF40-9B1F-2CD6E0C8C90D}"/>
          </ac:cxnSpMkLst>
        </pc:cxnChg>
      </pc:sldChg>
      <pc:sldChg chg="addSp delSp modSp del mod setBg">
        <pc:chgData name="Candice Dosman" userId="690e424c-495b-4de1-8f00-48cd712b4915" providerId="ADAL" clId="{2028A769-6ED5-4A4C-B917-1ABA22F96F07}" dt="2022-01-28T18:21:57.798" v="492" actId="47"/>
        <pc:sldMkLst>
          <pc:docMk/>
          <pc:sldMk cId="2277095629" sldId="322"/>
        </pc:sldMkLst>
        <pc:spChg chg="mod ord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3" creationId="{00000000-0000-0000-0000-000000000000}"/>
          </ac:spMkLst>
        </pc:spChg>
        <pc:spChg chg="mod ord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5" creationId="{9322E5B8-F102-D045-A154-90C7656EF6A7}"/>
          </ac:spMkLst>
        </pc:spChg>
        <pc:spChg chg="add del">
          <ac:chgData name="Candice Dosman" userId="690e424c-495b-4de1-8f00-48cd712b4915" providerId="ADAL" clId="{2028A769-6ED5-4A4C-B917-1ABA22F96F07}" dt="2022-01-28T18:09:47.732" v="173" actId="26606"/>
          <ac:spMkLst>
            <pc:docMk/>
            <pc:sldMk cId="2277095629" sldId="322"/>
            <ac:spMk id="10" creationId="{04812C46-200A-4DEB-A05E-3ED6C68C2387}"/>
          </ac:spMkLst>
        </pc:spChg>
        <pc:spChg chg="add del">
          <ac:chgData name="Candice Dosman" userId="690e424c-495b-4de1-8f00-48cd712b4915" providerId="ADAL" clId="{2028A769-6ED5-4A4C-B917-1ABA22F96F07}" dt="2022-01-28T18:09:47.732" v="173" actId="26606"/>
          <ac:spMkLst>
            <pc:docMk/>
            <pc:sldMk cId="2277095629" sldId="322"/>
            <ac:spMk id="12" creationId="{D1EA859B-E555-4109-94F3-6700E046E008}"/>
          </ac:spMkLst>
        </pc:spChg>
        <pc:spChg chg="add del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16" creationId="{7A5F0580-5EE9-419F-96EE-B6529EF6E7D0}"/>
          </ac:spMkLst>
        </pc:spChg>
        <pc:spChg chg="add del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17" creationId="{8FC9BE17-9A7B-462D-AE50-3D8777387304}"/>
          </ac:spMkLst>
        </pc:spChg>
        <pc:spChg chg="add del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18" creationId="{3EBE8569-6AEC-4B8C-8D53-2DE337CDBA65}"/>
          </ac:spMkLst>
        </pc:spChg>
        <pc:spChg chg="add del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19" creationId="{55D4142C-5077-457F-A6AD-3FECFDB39685}"/>
          </ac:spMkLst>
        </pc:spChg>
        <pc:spChg chg="add del">
          <ac:chgData name="Candice Dosman" userId="690e424c-495b-4de1-8f00-48cd712b4915" providerId="ADAL" clId="{2028A769-6ED5-4A4C-B917-1ABA22F96F07}" dt="2022-01-28T18:13:28.110" v="202" actId="26606"/>
          <ac:spMkLst>
            <pc:docMk/>
            <pc:sldMk cId="2277095629" sldId="322"/>
            <ac:spMk id="24" creationId="{E3BC0C31-69A7-4200-9AFE-927230E1E04C}"/>
          </ac:spMkLst>
        </pc:spChg>
        <pc:picChg chg="add mod ord">
          <ac:chgData name="Candice Dosman" userId="690e424c-495b-4de1-8f00-48cd712b4915" providerId="ADAL" clId="{2028A769-6ED5-4A4C-B917-1ABA22F96F07}" dt="2022-01-28T18:13:28.110" v="202" actId="26606"/>
          <ac:picMkLst>
            <pc:docMk/>
            <pc:sldMk cId="2277095629" sldId="322"/>
            <ac:picMk id="4" creationId="{34072D1A-AF36-4F72-8E21-6CBEB33C1FC1}"/>
          </ac:picMkLst>
        </pc:picChg>
        <pc:picChg chg="add del mod">
          <ac:chgData name="Candice Dosman" userId="690e424c-495b-4de1-8f00-48cd712b4915" providerId="ADAL" clId="{2028A769-6ED5-4A4C-B917-1ABA22F96F07}" dt="2022-01-28T17:57:08.928" v="111" actId="478"/>
          <ac:picMkLst>
            <pc:docMk/>
            <pc:sldMk cId="2277095629" sldId="322"/>
            <ac:picMk id="5122" creationId="{FF2C54FB-5D5C-4FD3-8566-A2FDB26C181F}"/>
          </ac:picMkLst>
        </pc:picChg>
        <pc:cxnChg chg="add del">
          <ac:chgData name="Candice Dosman" userId="690e424c-495b-4de1-8f00-48cd712b4915" providerId="ADAL" clId="{2028A769-6ED5-4A4C-B917-1ABA22F96F07}" dt="2022-01-28T18:10:02.480" v="175" actId="26606"/>
          <ac:cxnSpMkLst>
            <pc:docMk/>
            <pc:sldMk cId="2277095629" sldId="322"/>
            <ac:cxnSpMk id="14" creationId="{A7F400EE-A8A5-48AF-B4D6-291B52C6F0B0}"/>
          </ac:cxnSpMkLst>
        </pc:cxnChg>
        <pc:cxnChg chg="add del">
          <ac:chgData name="Candice Dosman" userId="690e424c-495b-4de1-8f00-48cd712b4915" providerId="ADAL" clId="{2028A769-6ED5-4A4C-B917-1ABA22F96F07}" dt="2022-01-28T18:13:28.110" v="202" actId="26606"/>
          <ac:cxnSpMkLst>
            <pc:docMk/>
            <pc:sldMk cId="2277095629" sldId="322"/>
            <ac:cxnSpMk id="26" creationId="{45B5AFC7-2F07-4F7B-9151-E45D7548D8F3}"/>
          </ac:cxnSpMkLst>
        </pc:cxnChg>
      </pc:sldChg>
      <pc:sldChg chg="addSp delSp modSp add mod ord">
        <pc:chgData name="Candice Dosman" userId="690e424c-495b-4de1-8f00-48cd712b4915" providerId="ADAL" clId="{2028A769-6ED5-4A4C-B917-1ABA22F96F07}" dt="2022-01-28T19:26:55.879" v="1041" actId="2"/>
        <pc:sldMkLst>
          <pc:docMk/>
          <pc:sldMk cId="950649997" sldId="323"/>
        </pc:sldMkLst>
        <pc:spChg chg="mod">
          <ac:chgData name="Candice Dosman" userId="690e424c-495b-4de1-8f00-48cd712b4915" providerId="ADAL" clId="{2028A769-6ED5-4A4C-B917-1ABA22F96F07}" dt="2022-01-28T18:22:52.168" v="520" actId="20577"/>
          <ac:spMkLst>
            <pc:docMk/>
            <pc:sldMk cId="950649997" sldId="323"/>
            <ac:spMk id="2" creationId="{00000000-0000-0000-0000-000000000000}"/>
          </ac:spMkLst>
        </pc:spChg>
        <pc:spChg chg="del">
          <ac:chgData name="Candice Dosman" userId="690e424c-495b-4de1-8f00-48cd712b4915" providerId="ADAL" clId="{2028A769-6ED5-4A4C-B917-1ABA22F96F07}" dt="2022-01-28T18:19:00.682" v="400" actId="478"/>
          <ac:spMkLst>
            <pc:docMk/>
            <pc:sldMk cId="950649997" sldId="323"/>
            <ac:spMk id="3" creationId="{7E0C2949-FF0B-4E0C-ABCB-76D5379F4A9A}"/>
          </ac:spMkLst>
        </pc:spChg>
        <pc:spChg chg="add mod">
          <ac:chgData name="Candice Dosman" userId="690e424c-495b-4de1-8f00-48cd712b4915" providerId="ADAL" clId="{2028A769-6ED5-4A4C-B917-1ABA22F96F07}" dt="2022-01-28T19:26:55.879" v="1041" actId="2"/>
          <ac:spMkLst>
            <pc:docMk/>
            <pc:sldMk cId="950649997" sldId="323"/>
            <ac:spMk id="4" creationId="{533B8130-5602-41D9-8327-36F4377FB45C}"/>
          </ac:spMkLst>
        </pc:spChg>
        <pc:picChg chg="add mod">
          <ac:chgData name="Candice Dosman" userId="690e424c-495b-4de1-8f00-48cd712b4915" providerId="ADAL" clId="{2028A769-6ED5-4A4C-B917-1ABA22F96F07}" dt="2022-01-28T18:19:39.900" v="427" actId="1076"/>
          <ac:picMkLst>
            <pc:docMk/>
            <pc:sldMk cId="950649997" sldId="323"/>
            <ac:picMk id="5" creationId="{6DED0C7E-6EAF-4626-9FA4-6F4868451331}"/>
          </ac:picMkLst>
        </pc:picChg>
      </pc:sldChg>
      <pc:sldChg chg="addSp delSp modSp add mod">
        <pc:chgData name="Candice Dosman" userId="690e424c-495b-4de1-8f00-48cd712b4915" providerId="ADAL" clId="{2028A769-6ED5-4A4C-B917-1ABA22F96F07}" dt="2022-01-28T18:20:24.011" v="462" actId="14100"/>
        <pc:sldMkLst>
          <pc:docMk/>
          <pc:sldMk cId="900148131" sldId="324"/>
        </pc:sldMkLst>
        <pc:spChg chg="mod">
          <ac:chgData name="Candice Dosman" userId="690e424c-495b-4de1-8f00-48cd712b4915" providerId="ADAL" clId="{2028A769-6ED5-4A4C-B917-1ABA22F96F07}" dt="2022-01-28T18:19:55.748" v="452" actId="20577"/>
          <ac:spMkLst>
            <pc:docMk/>
            <pc:sldMk cId="900148131" sldId="324"/>
            <ac:spMk id="2" creationId="{00000000-0000-0000-0000-000000000000}"/>
          </ac:spMkLst>
        </pc:spChg>
        <pc:spChg chg="del">
          <ac:chgData name="Candice Dosman" userId="690e424c-495b-4de1-8f00-48cd712b4915" providerId="ADAL" clId="{2028A769-6ED5-4A4C-B917-1ABA22F96F07}" dt="2022-01-28T18:20:09.681" v="456" actId="478"/>
          <ac:spMkLst>
            <pc:docMk/>
            <pc:sldMk cId="900148131" sldId="324"/>
            <ac:spMk id="4" creationId="{533B8130-5602-41D9-8327-36F4377FB45C}"/>
          </ac:spMkLst>
        </pc:spChg>
        <pc:spChg chg="add del mod">
          <ac:chgData name="Candice Dosman" userId="690e424c-495b-4de1-8f00-48cd712b4915" providerId="ADAL" clId="{2028A769-6ED5-4A4C-B917-1ABA22F96F07}" dt="2022-01-28T18:20:07.766" v="455"/>
          <ac:spMkLst>
            <pc:docMk/>
            <pc:sldMk cId="900148131" sldId="324"/>
            <ac:spMk id="6" creationId="{CB68B07B-6F13-4EE8-8F87-202715E0007D}"/>
          </ac:spMkLst>
        </pc:spChg>
        <pc:spChg chg="add mod">
          <ac:chgData name="Candice Dosman" userId="690e424c-495b-4de1-8f00-48cd712b4915" providerId="ADAL" clId="{2028A769-6ED5-4A4C-B917-1ABA22F96F07}" dt="2022-01-28T18:20:10.698" v="457"/>
          <ac:spMkLst>
            <pc:docMk/>
            <pc:sldMk cId="900148131" sldId="324"/>
            <ac:spMk id="7" creationId="{ABEC635B-10CE-429C-B57F-08469C24620A}"/>
          </ac:spMkLst>
        </pc:spChg>
        <pc:picChg chg="del">
          <ac:chgData name="Candice Dosman" userId="690e424c-495b-4de1-8f00-48cd712b4915" providerId="ADAL" clId="{2028A769-6ED5-4A4C-B917-1ABA22F96F07}" dt="2022-01-28T18:20:19.714" v="460" actId="478"/>
          <ac:picMkLst>
            <pc:docMk/>
            <pc:sldMk cId="900148131" sldId="324"/>
            <ac:picMk id="5" creationId="{6DED0C7E-6EAF-4626-9FA4-6F4868451331}"/>
          </ac:picMkLst>
        </pc:picChg>
        <pc:picChg chg="add mod">
          <ac:chgData name="Candice Dosman" userId="690e424c-495b-4de1-8f00-48cd712b4915" providerId="ADAL" clId="{2028A769-6ED5-4A4C-B917-1ABA22F96F07}" dt="2022-01-28T18:20:24.011" v="462" actId="14100"/>
          <ac:picMkLst>
            <pc:docMk/>
            <pc:sldMk cId="900148131" sldId="324"/>
            <ac:picMk id="8" creationId="{7A4EB476-4681-4E59-9C09-C4C830853BDD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21:50.076" v="491" actId="1076"/>
        <pc:sldMkLst>
          <pc:docMk/>
          <pc:sldMk cId="2119680419" sldId="325"/>
        </pc:sldMkLst>
        <pc:spChg chg="mod">
          <ac:chgData name="Candice Dosman" userId="690e424c-495b-4de1-8f00-48cd712b4915" providerId="ADAL" clId="{2028A769-6ED5-4A4C-B917-1ABA22F96F07}" dt="2022-01-28T18:21:01.045" v="475" actId="20577"/>
          <ac:spMkLst>
            <pc:docMk/>
            <pc:sldMk cId="2119680419" sldId="325"/>
            <ac:spMk id="2" creationId="{E26FF5ED-4F1B-4DB1-B213-2F0560881B2F}"/>
          </ac:spMkLst>
        </pc:spChg>
        <pc:spChg chg="del">
          <ac:chgData name="Candice Dosman" userId="690e424c-495b-4de1-8f00-48cd712b4915" providerId="ADAL" clId="{2028A769-6ED5-4A4C-B917-1ABA22F96F07}" dt="2022-01-28T18:20:48.512" v="465"/>
          <ac:spMkLst>
            <pc:docMk/>
            <pc:sldMk cId="2119680419" sldId="325"/>
            <ac:spMk id="3" creationId="{1DCAAE63-2692-49F0-8DF5-5B19C47F73DA}"/>
          </ac:spMkLst>
        </pc:spChg>
        <pc:spChg chg="add mod">
          <ac:chgData name="Candice Dosman" userId="690e424c-495b-4de1-8f00-48cd712b4915" providerId="ADAL" clId="{2028A769-6ED5-4A4C-B917-1ABA22F96F07}" dt="2022-01-28T18:21:50.076" v="491" actId="1076"/>
          <ac:spMkLst>
            <pc:docMk/>
            <pc:sldMk cId="2119680419" sldId="325"/>
            <ac:spMk id="4" creationId="{00D2D30E-3BDC-4D3F-A9F9-44E402BFA1FA}"/>
          </ac:spMkLst>
        </pc:spChg>
        <pc:picChg chg="add mod">
          <ac:chgData name="Candice Dosman" userId="690e424c-495b-4de1-8f00-48cd712b4915" providerId="ADAL" clId="{2028A769-6ED5-4A4C-B917-1ABA22F96F07}" dt="2022-01-28T18:21:46.553" v="490" actId="14100"/>
          <ac:picMkLst>
            <pc:docMk/>
            <pc:sldMk cId="2119680419" sldId="325"/>
            <ac:picMk id="5" creationId="{8593A421-94BA-4122-BB7D-A5B0D0E6C60B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23:06.141" v="552" actId="20577"/>
        <pc:sldMkLst>
          <pc:docMk/>
          <pc:sldMk cId="774741007" sldId="326"/>
        </pc:sldMkLst>
        <pc:spChg chg="mod">
          <ac:chgData name="Candice Dosman" userId="690e424c-495b-4de1-8f00-48cd712b4915" providerId="ADAL" clId="{2028A769-6ED5-4A4C-B917-1ABA22F96F07}" dt="2022-01-28T18:23:06.141" v="552" actId="20577"/>
          <ac:spMkLst>
            <pc:docMk/>
            <pc:sldMk cId="774741007" sldId="326"/>
            <ac:spMk id="2" creationId="{2028E567-11EC-4C49-944B-2392D66E13DA}"/>
          </ac:spMkLst>
        </pc:spChg>
        <pc:spChg chg="del">
          <ac:chgData name="Candice Dosman" userId="690e424c-495b-4de1-8f00-48cd712b4915" providerId="ADAL" clId="{2028A769-6ED5-4A4C-B917-1ABA22F96F07}" dt="2022-01-28T18:22:18.506" v="496" actId="478"/>
          <ac:spMkLst>
            <pc:docMk/>
            <pc:sldMk cId="774741007" sldId="326"/>
            <ac:spMk id="3" creationId="{A0A64231-3A81-4C39-9D55-080B8C0F3A31}"/>
          </ac:spMkLst>
        </pc:spChg>
        <pc:graphicFrameChg chg="add mod">
          <ac:chgData name="Candice Dosman" userId="690e424c-495b-4de1-8f00-48cd712b4915" providerId="ADAL" clId="{2028A769-6ED5-4A4C-B917-1ABA22F96F07}" dt="2022-01-28T18:22:27.702" v="497" actId="1076"/>
          <ac:graphicFrameMkLst>
            <pc:docMk/>
            <pc:sldMk cId="774741007" sldId="326"/>
            <ac:graphicFrameMk id="4" creationId="{F2E68C8C-B057-42FA-9981-3A44931D5E99}"/>
          </ac:graphicFrameMkLst>
        </pc:graphicFrameChg>
      </pc:sldChg>
      <pc:sldChg chg="addSp delSp modSp new mod ord">
        <pc:chgData name="Candice Dosman" userId="690e424c-495b-4de1-8f00-48cd712b4915" providerId="ADAL" clId="{2028A769-6ED5-4A4C-B917-1ABA22F96F07}" dt="2022-01-28T19:25:57.375" v="1015" actId="20577"/>
        <pc:sldMkLst>
          <pc:docMk/>
          <pc:sldMk cId="773716316" sldId="327"/>
        </pc:sldMkLst>
        <pc:spChg chg="del">
          <ac:chgData name="Candice Dosman" userId="690e424c-495b-4de1-8f00-48cd712b4915" providerId="ADAL" clId="{2028A769-6ED5-4A4C-B917-1ABA22F96F07}" dt="2022-01-28T18:26:32.191" v="570"/>
          <ac:spMkLst>
            <pc:docMk/>
            <pc:sldMk cId="773716316" sldId="327"/>
            <ac:spMk id="2" creationId="{9D0F8861-7630-4BE0-87A0-8CB2458E4820}"/>
          </ac:spMkLst>
        </pc:spChg>
        <pc:spChg chg="del">
          <ac:chgData name="Candice Dosman" userId="690e424c-495b-4de1-8f00-48cd712b4915" providerId="ADAL" clId="{2028A769-6ED5-4A4C-B917-1ABA22F96F07}" dt="2022-01-28T18:25:53.007" v="560" actId="478"/>
          <ac:spMkLst>
            <pc:docMk/>
            <pc:sldMk cId="773716316" sldId="327"/>
            <ac:spMk id="3" creationId="{771A4F0E-1A21-4780-B768-A9DC51F9AFE9}"/>
          </ac:spMkLst>
        </pc:spChg>
        <pc:spChg chg="add mod">
          <ac:chgData name="Candice Dosman" userId="690e424c-495b-4de1-8f00-48cd712b4915" providerId="ADAL" clId="{2028A769-6ED5-4A4C-B917-1ABA22F96F07}" dt="2022-01-28T19:25:57.375" v="1015" actId="20577"/>
          <ac:spMkLst>
            <pc:docMk/>
            <pc:sldMk cId="773716316" sldId="327"/>
            <ac:spMk id="4" creationId="{68CC52C0-F7DD-4B50-A4F3-3D3C80E4EA02}"/>
          </ac:spMkLst>
        </pc:spChg>
        <pc:spChg chg="add mod">
          <ac:chgData name="Candice Dosman" userId="690e424c-495b-4de1-8f00-48cd712b4915" providerId="ADAL" clId="{2028A769-6ED5-4A4C-B917-1ABA22F96F07}" dt="2022-01-28T18:26:37.535" v="571" actId="207"/>
          <ac:spMkLst>
            <pc:docMk/>
            <pc:sldMk cId="773716316" sldId="327"/>
            <ac:spMk id="6" creationId="{C0EF0D6C-A536-4640-B47F-209CC1E0756C}"/>
          </ac:spMkLst>
        </pc:spChg>
        <pc:picChg chg="add mod">
          <ac:chgData name="Candice Dosman" userId="690e424c-495b-4de1-8f00-48cd712b4915" providerId="ADAL" clId="{2028A769-6ED5-4A4C-B917-1ABA22F96F07}" dt="2022-01-28T18:26:15.521" v="566" actId="1076"/>
          <ac:picMkLst>
            <pc:docMk/>
            <pc:sldMk cId="773716316" sldId="327"/>
            <ac:picMk id="5" creationId="{D570BAB0-A4E0-48A1-820A-A54D761BD731}"/>
          </ac:picMkLst>
        </pc:picChg>
      </pc:sldChg>
      <pc:sldChg chg="addSp delSp modSp new mod ord">
        <pc:chgData name="Candice Dosman" userId="690e424c-495b-4de1-8f00-48cd712b4915" providerId="ADAL" clId="{2028A769-6ED5-4A4C-B917-1ABA22F96F07}" dt="2022-01-28T19:45:35.956" v="1068" actId="20578"/>
        <pc:sldMkLst>
          <pc:docMk/>
          <pc:sldMk cId="3713693757" sldId="328"/>
        </pc:sldMkLst>
        <pc:spChg chg="mod">
          <ac:chgData name="Candice Dosman" userId="690e424c-495b-4de1-8f00-48cd712b4915" providerId="ADAL" clId="{2028A769-6ED5-4A4C-B917-1ABA22F96F07}" dt="2022-01-28T18:27:29.041" v="593" actId="20577"/>
          <ac:spMkLst>
            <pc:docMk/>
            <pc:sldMk cId="3713693757" sldId="328"/>
            <ac:spMk id="2" creationId="{2F994AF2-3B00-461C-9802-D0F555B14A51}"/>
          </ac:spMkLst>
        </pc:spChg>
        <pc:spChg chg="del">
          <ac:chgData name="Candice Dosman" userId="690e424c-495b-4de1-8f00-48cd712b4915" providerId="ADAL" clId="{2028A769-6ED5-4A4C-B917-1ABA22F96F07}" dt="2022-01-28T18:26:51.029" v="574" actId="478"/>
          <ac:spMkLst>
            <pc:docMk/>
            <pc:sldMk cId="3713693757" sldId="328"/>
            <ac:spMk id="3" creationId="{B5BE0645-989F-4FFB-99C3-E5A2B4FB34D3}"/>
          </ac:spMkLst>
        </pc:spChg>
        <pc:picChg chg="add mod ord">
          <ac:chgData name="Candice Dosman" userId="690e424c-495b-4de1-8f00-48cd712b4915" providerId="ADAL" clId="{2028A769-6ED5-4A4C-B917-1ABA22F96F07}" dt="2022-01-28T18:27:24.179" v="583" actId="1076"/>
          <ac:picMkLst>
            <pc:docMk/>
            <pc:sldMk cId="3713693757" sldId="328"/>
            <ac:picMk id="4" creationId="{97614F2C-FEF6-4C48-8164-95DE5ED488BD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28:33.574" v="622" actId="20577"/>
        <pc:sldMkLst>
          <pc:docMk/>
          <pc:sldMk cId="4258224426" sldId="329"/>
        </pc:sldMkLst>
        <pc:spChg chg="mod">
          <ac:chgData name="Candice Dosman" userId="690e424c-495b-4de1-8f00-48cd712b4915" providerId="ADAL" clId="{2028A769-6ED5-4A4C-B917-1ABA22F96F07}" dt="2022-01-28T18:28:33.574" v="622" actId="20577"/>
          <ac:spMkLst>
            <pc:docMk/>
            <pc:sldMk cId="4258224426" sldId="329"/>
            <ac:spMk id="2" creationId="{C153FC7F-605D-4574-9F75-B1B6222E9EBB}"/>
          </ac:spMkLst>
        </pc:spChg>
        <pc:spChg chg="del">
          <ac:chgData name="Candice Dosman" userId="690e424c-495b-4de1-8f00-48cd712b4915" providerId="ADAL" clId="{2028A769-6ED5-4A4C-B917-1ABA22F96F07}" dt="2022-01-28T18:27:50.088" v="598" actId="478"/>
          <ac:spMkLst>
            <pc:docMk/>
            <pc:sldMk cId="4258224426" sldId="329"/>
            <ac:spMk id="3" creationId="{D7F3872C-0264-4926-AFAC-9A3E7B0B54A0}"/>
          </ac:spMkLst>
        </pc:spChg>
        <pc:picChg chg="add mod modCrop">
          <ac:chgData name="Candice Dosman" userId="690e424c-495b-4de1-8f00-48cd712b4915" providerId="ADAL" clId="{2028A769-6ED5-4A4C-B917-1ABA22F96F07}" dt="2022-01-28T18:28:28.726" v="604" actId="1076"/>
          <ac:picMkLst>
            <pc:docMk/>
            <pc:sldMk cId="4258224426" sldId="329"/>
            <ac:picMk id="4" creationId="{095D80A6-6EF5-41EF-9616-A32EE760669D}"/>
          </ac:picMkLst>
        </pc:picChg>
      </pc:sldChg>
      <pc:sldChg chg="addSp delSp modSp new mod ord">
        <pc:chgData name="Candice Dosman" userId="690e424c-495b-4de1-8f00-48cd712b4915" providerId="ADAL" clId="{2028A769-6ED5-4A4C-B917-1ABA22F96F07}" dt="2022-01-28T18:34:51.592" v="705" actId="692"/>
        <pc:sldMkLst>
          <pc:docMk/>
          <pc:sldMk cId="2629596782" sldId="330"/>
        </pc:sldMkLst>
        <pc:spChg chg="mod">
          <ac:chgData name="Candice Dosman" userId="690e424c-495b-4de1-8f00-48cd712b4915" providerId="ADAL" clId="{2028A769-6ED5-4A4C-B917-1ABA22F96F07}" dt="2022-01-28T18:34:00.274" v="685" actId="20577"/>
          <ac:spMkLst>
            <pc:docMk/>
            <pc:sldMk cId="2629596782" sldId="330"/>
            <ac:spMk id="2" creationId="{8B0FB9FA-81DD-4F85-8CEE-D11BA1E64554}"/>
          </ac:spMkLst>
        </pc:spChg>
        <pc:spChg chg="del">
          <ac:chgData name="Candice Dosman" userId="690e424c-495b-4de1-8f00-48cd712b4915" providerId="ADAL" clId="{2028A769-6ED5-4A4C-B917-1ABA22F96F07}" dt="2022-01-28T18:34:10.891" v="687" actId="478"/>
          <ac:spMkLst>
            <pc:docMk/>
            <pc:sldMk cId="2629596782" sldId="330"/>
            <ac:spMk id="3" creationId="{4548F263-17FD-4443-9528-96F36800AF18}"/>
          </ac:spMkLst>
        </pc:spChg>
        <pc:spChg chg="add mod">
          <ac:chgData name="Candice Dosman" userId="690e424c-495b-4de1-8f00-48cd712b4915" providerId="ADAL" clId="{2028A769-6ED5-4A4C-B917-1ABA22F96F07}" dt="2022-01-28T18:34:34.910" v="703" actId="20577"/>
          <ac:spMkLst>
            <pc:docMk/>
            <pc:sldMk cId="2629596782" sldId="330"/>
            <ac:spMk id="4" creationId="{E13E04A4-F3FF-420D-B7EB-EDB5A0945F3E}"/>
          </ac:spMkLst>
        </pc:spChg>
        <pc:cxnChg chg="add mod">
          <ac:chgData name="Candice Dosman" userId="690e424c-495b-4de1-8f00-48cd712b4915" providerId="ADAL" clId="{2028A769-6ED5-4A4C-B917-1ABA22F96F07}" dt="2022-01-28T18:34:51.592" v="705" actId="692"/>
          <ac:cxnSpMkLst>
            <pc:docMk/>
            <pc:sldMk cId="2629596782" sldId="330"/>
            <ac:cxnSpMk id="5" creationId="{13D23361-B141-4519-A638-CF4CE7B21E83}"/>
          </ac:cxnSpMkLst>
        </pc:cxnChg>
      </pc:sldChg>
      <pc:sldChg chg="addSp delSp modSp new mod ord">
        <pc:chgData name="Candice Dosman" userId="690e424c-495b-4de1-8f00-48cd712b4915" providerId="ADAL" clId="{2028A769-6ED5-4A4C-B917-1ABA22F96F07}" dt="2022-01-28T19:26:48.366" v="1040" actId="20577"/>
        <pc:sldMkLst>
          <pc:docMk/>
          <pc:sldMk cId="4213120520" sldId="331"/>
        </pc:sldMkLst>
        <pc:spChg chg="mod">
          <ac:chgData name="Candice Dosman" userId="690e424c-495b-4de1-8f00-48cd712b4915" providerId="ADAL" clId="{2028A769-6ED5-4A4C-B917-1ABA22F96F07}" dt="2022-01-28T19:26:48.366" v="1040" actId="20577"/>
          <ac:spMkLst>
            <pc:docMk/>
            <pc:sldMk cId="4213120520" sldId="331"/>
            <ac:spMk id="2" creationId="{C23B04C6-45AA-4CE9-A9AB-EC7465DF3C55}"/>
          </ac:spMkLst>
        </pc:spChg>
        <pc:spChg chg="del">
          <ac:chgData name="Candice Dosman" userId="690e424c-495b-4de1-8f00-48cd712b4915" providerId="ADAL" clId="{2028A769-6ED5-4A4C-B917-1ABA22F96F07}" dt="2022-01-28T18:43:26.619" v="730" actId="478"/>
          <ac:spMkLst>
            <pc:docMk/>
            <pc:sldMk cId="4213120520" sldId="331"/>
            <ac:spMk id="3" creationId="{750C0F86-0138-43ED-8B40-192FA82004DC}"/>
          </ac:spMkLst>
        </pc:spChg>
        <pc:spChg chg="add mod">
          <ac:chgData name="Candice Dosman" userId="690e424c-495b-4de1-8f00-48cd712b4915" providerId="ADAL" clId="{2028A769-6ED5-4A4C-B917-1ABA22F96F07}" dt="2022-01-28T18:44:02.006" v="741" actId="1076"/>
          <ac:spMkLst>
            <pc:docMk/>
            <pc:sldMk cId="4213120520" sldId="331"/>
            <ac:spMk id="5" creationId="{03AF09F2-D5B7-44BB-ACA4-C272470D30A1}"/>
          </ac:spMkLst>
        </pc:spChg>
        <pc:spChg chg="add mod">
          <ac:chgData name="Candice Dosman" userId="690e424c-495b-4de1-8f00-48cd712b4915" providerId="ADAL" clId="{2028A769-6ED5-4A4C-B917-1ABA22F96F07}" dt="2022-01-28T18:44:08.988" v="743" actId="1076"/>
          <ac:spMkLst>
            <pc:docMk/>
            <pc:sldMk cId="4213120520" sldId="331"/>
            <ac:spMk id="7" creationId="{DCE4F1B2-DE0A-48E9-80CE-BE319C95C384}"/>
          </ac:spMkLst>
        </pc:spChg>
        <pc:picChg chg="add mod">
          <ac:chgData name="Candice Dosman" userId="690e424c-495b-4de1-8f00-48cd712b4915" providerId="ADAL" clId="{2028A769-6ED5-4A4C-B917-1ABA22F96F07}" dt="2022-01-28T18:43:58.539" v="740" actId="1076"/>
          <ac:picMkLst>
            <pc:docMk/>
            <pc:sldMk cId="4213120520" sldId="331"/>
            <ac:picMk id="4" creationId="{6442FD37-56F0-425C-89C5-4FBA382F8BC5}"/>
          </ac:picMkLst>
        </pc:picChg>
        <pc:picChg chg="add mod">
          <ac:chgData name="Candice Dosman" userId="690e424c-495b-4de1-8f00-48cd712b4915" providerId="ADAL" clId="{2028A769-6ED5-4A4C-B917-1ABA22F96F07}" dt="2022-01-28T18:44:04.348" v="742" actId="1076"/>
          <ac:picMkLst>
            <pc:docMk/>
            <pc:sldMk cId="4213120520" sldId="331"/>
            <ac:picMk id="6" creationId="{3F17C509-1B91-4775-8FAB-E7EA1C4182A5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45:17.779" v="758" actId="1076"/>
        <pc:sldMkLst>
          <pc:docMk/>
          <pc:sldMk cId="3528638276" sldId="332"/>
        </pc:sldMkLst>
        <pc:spChg chg="del">
          <ac:chgData name="Candice Dosman" userId="690e424c-495b-4de1-8f00-48cd712b4915" providerId="ADAL" clId="{2028A769-6ED5-4A4C-B917-1ABA22F96F07}" dt="2022-01-28T18:44:53.044" v="753"/>
          <ac:spMkLst>
            <pc:docMk/>
            <pc:sldMk cId="3528638276" sldId="332"/>
            <ac:spMk id="2" creationId="{4648BEBC-BB25-4890-9038-00424C2E1F80}"/>
          </ac:spMkLst>
        </pc:spChg>
        <pc:spChg chg="del">
          <ac:chgData name="Candice Dosman" userId="690e424c-495b-4de1-8f00-48cd712b4915" providerId="ADAL" clId="{2028A769-6ED5-4A4C-B917-1ABA22F96F07}" dt="2022-01-28T18:44:32.069" v="746" actId="478"/>
          <ac:spMkLst>
            <pc:docMk/>
            <pc:sldMk cId="3528638276" sldId="332"/>
            <ac:spMk id="3" creationId="{2EF8418E-4C2E-411F-AAB6-5D58BE8332B4}"/>
          </ac:spMkLst>
        </pc:spChg>
        <pc:spChg chg="add del mod">
          <ac:chgData name="Candice Dosman" userId="690e424c-495b-4de1-8f00-48cd712b4915" providerId="ADAL" clId="{2028A769-6ED5-4A4C-B917-1ABA22F96F07}" dt="2022-01-28T18:44:51.376" v="752" actId="21"/>
          <ac:spMkLst>
            <pc:docMk/>
            <pc:sldMk cId="3528638276" sldId="332"/>
            <ac:spMk id="4" creationId="{75CEC5EE-201B-42F4-87B6-0EC1A755A8D1}"/>
          </ac:spMkLst>
        </pc:spChg>
        <pc:spChg chg="add mod">
          <ac:chgData name="Candice Dosman" userId="690e424c-495b-4de1-8f00-48cd712b4915" providerId="ADAL" clId="{2028A769-6ED5-4A4C-B917-1ABA22F96F07}" dt="2022-01-28T18:44:47.769" v="751" actId="1076"/>
          <ac:spMkLst>
            <pc:docMk/>
            <pc:sldMk cId="3528638276" sldId="332"/>
            <ac:spMk id="8" creationId="{1B1EA259-FC1B-4353-9C61-FBA33BECEAA1}"/>
          </ac:spMkLst>
        </pc:spChg>
        <pc:spChg chg="add mod">
          <ac:chgData name="Candice Dosman" userId="690e424c-495b-4de1-8f00-48cd712b4915" providerId="ADAL" clId="{2028A769-6ED5-4A4C-B917-1ABA22F96F07}" dt="2022-01-28T18:45:17.779" v="758" actId="1076"/>
          <ac:spMkLst>
            <pc:docMk/>
            <pc:sldMk cId="3528638276" sldId="332"/>
            <ac:spMk id="9" creationId="{967FB5C8-570F-4BDE-9536-87BB0494231C}"/>
          </ac:spMkLst>
        </pc:spChg>
        <pc:picChg chg="add mod">
          <ac:chgData name="Candice Dosman" userId="690e424c-495b-4de1-8f00-48cd712b4915" providerId="ADAL" clId="{2028A769-6ED5-4A4C-B917-1ABA22F96F07}" dt="2022-01-28T18:45:07.584" v="755" actId="1076"/>
          <ac:picMkLst>
            <pc:docMk/>
            <pc:sldMk cId="3528638276" sldId="332"/>
            <ac:picMk id="5" creationId="{66F33E38-DCD7-4072-AF75-516748256974}"/>
          </ac:picMkLst>
        </pc:picChg>
        <pc:picChg chg="add mod">
          <ac:chgData name="Candice Dosman" userId="690e424c-495b-4de1-8f00-48cd712b4915" providerId="ADAL" clId="{2028A769-6ED5-4A4C-B917-1ABA22F96F07}" dt="2022-01-28T18:45:10.243" v="756" actId="1076"/>
          <ac:picMkLst>
            <pc:docMk/>
            <pc:sldMk cId="3528638276" sldId="332"/>
            <ac:picMk id="6" creationId="{4528F592-D103-4205-A743-BEAB0A60D765}"/>
          </ac:picMkLst>
        </pc:picChg>
        <pc:picChg chg="add mod">
          <ac:chgData name="Candice Dosman" userId="690e424c-495b-4de1-8f00-48cd712b4915" providerId="ADAL" clId="{2028A769-6ED5-4A4C-B917-1ABA22F96F07}" dt="2022-01-28T18:45:13.303" v="757" actId="1076"/>
          <ac:picMkLst>
            <pc:docMk/>
            <pc:sldMk cId="3528638276" sldId="332"/>
            <ac:picMk id="7" creationId="{62B831E5-08CA-4A4D-BD1F-724D3FBB76E3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46:11.871" v="796" actId="20577"/>
        <pc:sldMkLst>
          <pc:docMk/>
          <pc:sldMk cId="2094788280" sldId="333"/>
        </pc:sldMkLst>
        <pc:spChg chg="mod">
          <ac:chgData name="Candice Dosman" userId="690e424c-495b-4de1-8f00-48cd712b4915" providerId="ADAL" clId="{2028A769-6ED5-4A4C-B917-1ABA22F96F07}" dt="2022-01-28T18:46:11.871" v="796" actId="20577"/>
          <ac:spMkLst>
            <pc:docMk/>
            <pc:sldMk cId="2094788280" sldId="333"/>
            <ac:spMk id="2" creationId="{B37F2B9C-6817-4F4D-96FE-743ED23F2086}"/>
          </ac:spMkLst>
        </pc:spChg>
        <pc:spChg chg="del">
          <ac:chgData name="Candice Dosman" userId="690e424c-495b-4de1-8f00-48cd712b4915" providerId="ADAL" clId="{2028A769-6ED5-4A4C-B917-1ABA22F96F07}" dt="2022-01-28T18:45:59.347" v="771" actId="478"/>
          <ac:spMkLst>
            <pc:docMk/>
            <pc:sldMk cId="2094788280" sldId="333"/>
            <ac:spMk id="3" creationId="{623891A3-550E-442C-A775-2B71CE833D16}"/>
          </ac:spMkLst>
        </pc:spChg>
        <pc:picChg chg="add mod">
          <ac:chgData name="Candice Dosman" userId="690e424c-495b-4de1-8f00-48cd712b4915" providerId="ADAL" clId="{2028A769-6ED5-4A4C-B917-1ABA22F96F07}" dt="2022-01-28T18:46:05.859" v="774" actId="1076"/>
          <ac:picMkLst>
            <pc:docMk/>
            <pc:sldMk cId="2094788280" sldId="333"/>
            <ac:picMk id="4" creationId="{6E3D72E2-8C31-4814-8D5A-869D4C4A9D94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46:32.331" v="821" actId="20577"/>
        <pc:sldMkLst>
          <pc:docMk/>
          <pc:sldMk cId="3823369758" sldId="334"/>
        </pc:sldMkLst>
        <pc:spChg chg="mod">
          <ac:chgData name="Candice Dosman" userId="690e424c-495b-4de1-8f00-48cd712b4915" providerId="ADAL" clId="{2028A769-6ED5-4A4C-B917-1ABA22F96F07}" dt="2022-01-28T18:46:32.331" v="821" actId="20577"/>
          <ac:spMkLst>
            <pc:docMk/>
            <pc:sldMk cId="3823369758" sldId="334"/>
            <ac:spMk id="2" creationId="{28CD4134-FA20-4855-8505-51E887F93EEF}"/>
          </ac:spMkLst>
        </pc:spChg>
        <pc:spChg chg="del">
          <ac:chgData name="Candice Dosman" userId="690e424c-495b-4de1-8f00-48cd712b4915" providerId="ADAL" clId="{2028A769-6ED5-4A4C-B917-1ABA22F96F07}" dt="2022-01-28T18:46:23.061" v="799" actId="478"/>
          <ac:spMkLst>
            <pc:docMk/>
            <pc:sldMk cId="3823369758" sldId="334"/>
            <ac:spMk id="3" creationId="{6CAB7BB8-571A-4AD0-A316-64D3A2E0D3BD}"/>
          </ac:spMkLst>
        </pc:spChg>
        <pc:picChg chg="add mod">
          <ac:chgData name="Candice Dosman" userId="690e424c-495b-4de1-8f00-48cd712b4915" providerId="ADAL" clId="{2028A769-6ED5-4A4C-B917-1ABA22F96F07}" dt="2022-01-28T18:46:26.696" v="801" actId="1076"/>
          <ac:picMkLst>
            <pc:docMk/>
            <pc:sldMk cId="3823369758" sldId="334"/>
            <ac:picMk id="4" creationId="{D020D20F-FB81-43B5-AC36-3DA2CCD57EC3}"/>
          </ac:picMkLst>
        </pc:picChg>
      </pc:sldChg>
      <pc:sldChg chg="addSp delSp modSp new mod ord">
        <pc:chgData name="Candice Dosman" userId="690e424c-495b-4de1-8f00-48cd712b4915" providerId="ADAL" clId="{2028A769-6ED5-4A4C-B917-1ABA22F96F07}" dt="2022-01-28T19:52:23.404" v="1071"/>
        <pc:sldMkLst>
          <pc:docMk/>
          <pc:sldMk cId="4072739149" sldId="335"/>
        </pc:sldMkLst>
        <pc:spChg chg="mod">
          <ac:chgData name="Candice Dosman" userId="690e424c-495b-4de1-8f00-48cd712b4915" providerId="ADAL" clId="{2028A769-6ED5-4A4C-B917-1ABA22F96F07}" dt="2022-01-28T18:47:06.403" v="838" actId="20577"/>
          <ac:spMkLst>
            <pc:docMk/>
            <pc:sldMk cId="4072739149" sldId="335"/>
            <ac:spMk id="2" creationId="{ECC969C5-CF9F-43A5-A719-A0EC95D7BA52}"/>
          </ac:spMkLst>
        </pc:spChg>
        <pc:spChg chg="del">
          <ac:chgData name="Candice Dosman" userId="690e424c-495b-4de1-8f00-48cd712b4915" providerId="ADAL" clId="{2028A769-6ED5-4A4C-B917-1ABA22F96F07}" dt="2022-01-28T18:46:56.230" v="824" actId="478"/>
          <ac:spMkLst>
            <pc:docMk/>
            <pc:sldMk cId="4072739149" sldId="335"/>
            <ac:spMk id="3" creationId="{492D5D5B-B0BC-4B52-ABE7-450F4F60F1E8}"/>
          </ac:spMkLst>
        </pc:spChg>
        <pc:spChg chg="add mod">
          <ac:chgData name="Candice Dosman" userId="690e424c-495b-4de1-8f00-48cd712b4915" providerId="ADAL" clId="{2028A769-6ED5-4A4C-B917-1ABA22F96F07}" dt="2022-01-28T18:47:02.982" v="826" actId="1076"/>
          <ac:spMkLst>
            <pc:docMk/>
            <pc:sldMk cId="4072739149" sldId="335"/>
            <ac:spMk id="6" creationId="{4463B6F0-0499-45D2-977A-581BBAC39365}"/>
          </ac:spMkLst>
        </pc:spChg>
        <pc:spChg chg="add mod">
          <ac:chgData name="Candice Dosman" userId="690e424c-495b-4de1-8f00-48cd712b4915" providerId="ADAL" clId="{2028A769-6ED5-4A4C-B917-1ABA22F96F07}" dt="2022-01-28T18:47:02.982" v="826" actId="1076"/>
          <ac:spMkLst>
            <pc:docMk/>
            <pc:sldMk cId="4072739149" sldId="335"/>
            <ac:spMk id="7" creationId="{F5C44B50-E754-46C2-9B2E-1B6765934248}"/>
          </ac:spMkLst>
        </pc:spChg>
        <pc:spChg chg="add mod">
          <ac:chgData name="Candice Dosman" userId="690e424c-495b-4de1-8f00-48cd712b4915" providerId="ADAL" clId="{2028A769-6ED5-4A4C-B917-1ABA22F96F07}" dt="2022-01-28T18:47:02.982" v="826" actId="1076"/>
          <ac:spMkLst>
            <pc:docMk/>
            <pc:sldMk cId="4072739149" sldId="335"/>
            <ac:spMk id="8" creationId="{0121D379-1DA8-4618-BB74-9F820792525E}"/>
          </ac:spMkLst>
        </pc:spChg>
        <pc:picChg chg="add mod">
          <ac:chgData name="Candice Dosman" userId="690e424c-495b-4de1-8f00-48cd712b4915" providerId="ADAL" clId="{2028A769-6ED5-4A4C-B917-1ABA22F96F07}" dt="2022-01-28T18:47:02.982" v="826" actId="1076"/>
          <ac:picMkLst>
            <pc:docMk/>
            <pc:sldMk cId="4072739149" sldId="335"/>
            <ac:picMk id="4" creationId="{76E2EEFD-CEFE-4A96-9C77-C4A0AF8EA166}"/>
          </ac:picMkLst>
        </pc:picChg>
        <pc:picChg chg="add mod">
          <ac:chgData name="Candice Dosman" userId="690e424c-495b-4de1-8f00-48cd712b4915" providerId="ADAL" clId="{2028A769-6ED5-4A4C-B917-1ABA22F96F07}" dt="2022-01-28T18:47:02.982" v="826" actId="1076"/>
          <ac:picMkLst>
            <pc:docMk/>
            <pc:sldMk cId="4072739149" sldId="335"/>
            <ac:picMk id="5" creationId="{857656E3-C88C-49F2-A0EB-378727D215C2}"/>
          </ac:picMkLst>
        </pc:picChg>
        <pc:picChg chg="add mod">
          <ac:chgData name="Candice Dosman" userId="690e424c-495b-4de1-8f00-48cd712b4915" providerId="ADAL" clId="{2028A769-6ED5-4A4C-B917-1ABA22F96F07}" dt="2022-01-28T18:47:02.982" v="826" actId="1076"/>
          <ac:picMkLst>
            <pc:docMk/>
            <pc:sldMk cId="4072739149" sldId="335"/>
            <ac:picMk id="9" creationId="{64DF94BB-0220-45C2-B7A0-B35CA5F4F969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47:48.769" v="856" actId="20577"/>
        <pc:sldMkLst>
          <pc:docMk/>
          <pc:sldMk cId="3509600642" sldId="336"/>
        </pc:sldMkLst>
        <pc:spChg chg="mod">
          <ac:chgData name="Candice Dosman" userId="690e424c-495b-4de1-8f00-48cd712b4915" providerId="ADAL" clId="{2028A769-6ED5-4A4C-B917-1ABA22F96F07}" dt="2022-01-28T18:47:48.769" v="856" actId="20577"/>
          <ac:spMkLst>
            <pc:docMk/>
            <pc:sldMk cId="3509600642" sldId="336"/>
            <ac:spMk id="2" creationId="{62DB1F37-E992-4CB9-91B9-B5D9D48CEF1C}"/>
          </ac:spMkLst>
        </pc:spChg>
        <pc:spChg chg="del">
          <ac:chgData name="Candice Dosman" userId="690e424c-495b-4de1-8f00-48cd712b4915" providerId="ADAL" clId="{2028A769-6ED5-4A4C-B917-1ABA22F96F07}" dt="2022-01-28T18:47:37.443" v="843" actId="478"/>
          <ac:spMkLst>
            <pc:docMk/>
            <pc:sldMk cId="3509600642" sldId="336"/>
            <ac:spMk id="3" creationId="{8C803402-0462-49DF-9831-B06C29A10630}"/>
          </ac:spMkLst>
        </pc:spChg>
        <pc:spChg chg="add mod">
          <ac:chgData name="Candice Dosman" userId="690e424c-495b-4de1-8f00-48cd712b4915" providerId="ADAL" clId="{2028A769-6ED5-4A4C-B917-1ABA22F96F07}" dt="2022-01-28T18:47:43.356" v="845" actId="1076"/>
          <ac:spMkLst>
            <pc:docMk/>
            <pc:sldMk cId="3509600642" sldId="336"/>
            <ac:spMk id="5" creationId="{3842E521-CCDE-4B4D-8ED4-8E466A7FB478}"/>
          </ac:spMkLst>
        </pc:spChg>
        <pc:picChg chg="add mod">
          <ac:chgData name="Candice Dosman" userId="690e424c-495b-4de1-8f00-48cd712b4915" providerId="ADAL" clId="{2028A769-6ED5-4A4C-B917-1ABA22F96F07}" dt="2022-01-28T18:47:43.356" v="845" actId="1076"/>
          <ac:picMkLst>
            <pc:docMk/>
            <pc:sldMk cId="3509600642" sldId="336"/>
            <ac:picMk id="4" creationId="{0D41317C-65FC-45BA-AE76-67D8DC4BA64B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8:48:18.663" v="896" actId="20577"/>
        <pc:sldMkLst>
          <pc:docMk/>
          <pc:sldMk cId="3825619638" sldId="337"/>
        </pc:sldMkLst>
        <pc:spChg chg="mod">
          <ac:chgData name="Candice Dosman" userId="690e424c-495b-4de1-8f00-48cd712b4915" providerId="ADAL" clId="{2028A769-6ED5-4A4C-B917-1ABA22F96F07}" dt="2022-01-28T18:48:18.663" v="896" actId="20577"/>
          <ac:spMkLst>
            <pc:docMk/>
            <pc:sldMk cId="3825619638" sldId="337"/>
            <ac:spMk id="2" creationId="{FC2C708B-3C33-4A4F-838B-3A5485BA8D02}"/>
          </ac:spMkLst>
        </pc:spChg>
        <pc:spChg chg="del">
          <ac:chgData name="Candice Dosman" userId="690e424c-495b-4de1-8f00-48cd712b4915" providerId="ADAL" clId="{2028A769-6ED5-4A4C-B917-1ABA22F96F07}" dt="2022-01-28T18:48:03.158" v="859" actId="478"/>
          <ac:spMkLst>
            <pc:docMk/>
            <pc:sldMk cId="3825619638" sldId="337"/>
            <ac:spMk id="3" creationId="{BD012BC6-C031-4553-B6AF-88EDABEF820C}"/>
          </ac:spMkLst>
        </pc:spChg>
        <pc:spChg chg="add mod">
          <ac:chgData name="Candice Dosman" userId="690e424c-495b-4de1-8f00-48cd712b4915" providerId="ADAL" clId="{2028A769-6ED5-4A4C-B917-1ABA22F96F07}" dt="2022-01-28T18:48:09.544" v="861" actId="1076"/>
          <ac:spMkLst>
            <pc:docMk/>
            <pc:sldMk cId="3825619638" sldId="337"/>
            <ac:spMk id="4" creationId="{A64534EA-68E2-4E46-9B33-24D33F717AB5}"/>
          </ac:spMkLst>
        </pc:spChg>
        <pc:picChg chg="add mod">
          <ac:chgData name="Candice Dosman" userId="690e424c-495b-4de1-8f00-48cd712b4915" providerId="ADAL" clId="{2028A769-6ED5-4A4C-B917-1ABA22F96F07}" dt="2022-01-28T18:48:09.544" v="861" actId="1076"/>
          <ac:picMkLst>
            <pc:docMk/>
            <pc:sldMk cId="3825619638" sldId="337"/>
            <ac:picMk id="5" creationId="{B37AD881-BEC7-43F7-A1D8-293B707509E1}"/>
          </ac:picMkLst>
        </pc:picChg>
      </pc:sldChg>
      <pc:sldChg chg="addSp delSp modSp new mod">
        <pc:chgData name="Candice Dosman" userId="690e424c-495b-4de1-8f00-48cd712b4915" providerId="ADAL" clId="{2028A769-6ED5-4A4C-B917-1ABA22F96F07}" dt="2022-01-28T19:24:04.349" v="924" actId="122"/>
        <pc:sldMkLst>
          <pc:docMk/>
          <pc:sldMk cId="2009096033" sldId="338"/>
        </pc:sldMkLst>
        <pc:spChg chg="mod">
          <ac:chgData name="Candice Dosman" userId="690e424c-495b-4de1-8f00-48cd712b4915" providerId="ADAL" clId="{2028A769-6ED5-4A4C-B917-1ABA22F96F07}" dt="2022-01-28T19:23:49.556" v="921" actId="20577"/>
          <ac:spMkLst>
            <pc:docMk/>
            <pc:sldMk cId="2009096033" sldId="338"/>
            <ac:spMk id="2" creationId="{8074305A-175F-44CC-AC88-F3FC130A45DF}"/>
          </ac:spMkLst>
        </pc:spChg>
        <pc:spChg chg="del">
          <ac:chgData name="Candice Dosman" userId="690e424c-495b-4de1-8f00-48cd712b4915" providerId="ADAL" clId="{2028A769-6ED5-4A4C-B917-1ABA22F96F07}" dt="2022-01-28T18:48:38.755" v="899" actId="478"/>
          <ac:spMkLst>
            <pc:docMk/>
            <pc:sldMk cId="2009096033" sldId="338"/>
            <ac:spMk id="3" creationId="{CE89D53F-1C32-46A9-AC1E-0F34BCF1482F}"/>
          </ac:spMkLst>
        </pc:spChg>
        <pc:spChg chg="add mod">
          <ac:chgData name="Candice Dosman" userId="690e424c-495b-4de1-8f00-48cd712b4915" providerId="ADAL" clId="{2028A769-6ED5-4A4C-B917-1ABA22F96F07}" dt="2022-01-28T19:24:04.349" v="924" actId="122"/>
          <ac:spMkLst>
            <pc:docMk/>
            <pc:sldMk cId="2009096033" sldId="338"/>
            <ac:spMk id="5" creationId="{27F9A27A-D929-41AF-A274-7D230ADB1735}"/>
          </ac:spMkLst>
        </pc:spChg>
        <pc:picChg chg="add mod">
          <ac:chgData name="Candice Dosman" userId="690e424c-495b-4de1-8f00-48cd712b4915" providerId="ADAL" clId="{2028A769-6ED5-4A4C-B917-1ABA22F96F07}" dt="2022-01-28T18:49:05.602" v="906" actId="1076"/>
          <ac:picMkLst>
            <pc:docMk/>
            <pc:sldMk cId="2009096033" sldId="338"/>
            <ac:picMk id="4" creationId="{DFECFA35-1B95-49E2-A19A-36E906E5630B}"/>
          </ac:picMkLst>
        </pc:picChg>
      </pc:sldChg>
      <pc:sldChg chg="addSp delSp modSp new mod ord">
        <pc:chgData name="Candice Dosman" userId="690e424c-495b-4de1-8f00-48cd712b4915" providerId="ADAL" clId="{2028A769-6ED5-4A4C-B917-1ABA22F96F07}" dt="2022-01-28T20:02:06.041" v="1176" actId="1037"/>
        <pc:sldMkLst>
          <pc:docMk/>
          <pc:sldMk cId="1370305635" sldId="339"/>
        </pc:sldMkLst>
        <pc:spChg chg="mod">
          <ac:chgData name="Candice Dosman" userId="690e424c-495b-4de1-8f00-48cd712b4915" providerId="ADAL" clId="{2028A769-6ED5-4A4C-B917-1ABA22F96F07}" dt="2022-01-28T19:55:03.160" v="1081" actId="20577"/>
          <ac:spMkLst>
            <pc:docMk/>
            <pc:sldMk cId="1370305635" sldId="339"/>
            <ac:spMk id="2" creationId="{CE9C3986-0BC4-496E-9C1A-9D5A5F8213CB}"/>
          </ac:spMkLst>
        </pc:spChg>
        <pc:spChg chg="del mod">
          <ac:chgData name="Candice Dosman" userId="690e424c-495b-4de1-8f00-48cd712b4915" providerId="ADAL" clId="{2028A769-6ED5-4A4C-B917-1ABA22F96F07}" dt="2022-01-28T19:55:06.660" v="1082" actId="478"/>
          <ac:spMkLst>
            <pc:docMk/>
            <pc:sldMk cId="1370305635" sldId="339"/>
            <ac:spMk id="3" creationId="{494D54C4-956C-4EF4-A9F7-FDF7AE85B483}"/>
          </ac:spMkLst>
        </pc:spChg>
        <pc:spChg chg="add del mod">
          <ac:chgData name="Candice Dosman" userId="690e424c-495b-4de1-8f00-48cd712b4915" providerId="ADAL" clId="{2028A769-6ED5-4A4C-B917-1ABA22F96F07}" dt="2022-01-28T19:55:07.811" v="1083" actId="478"/>
          <ac:spMkLst>
            <pc:docMk/>
            <pc:sldMk cId="1370305635" sldId="339"/>
            <ac:spMk id="5" creationId="{CE51FF43-12ED-4079-9ACA-24BE6465B207}"/>
          </ac:spMkLst>
        </pc:spChg>
        <pc:spChg chg="add del mod">
          <ac:chgData name="Candice Dosman" userId="690e424c-495b-4de1-8f00-48cd712b4915" providerId="ADAL" clId="{2028A769-6ED5-4A4C-B917-1ABA22F96F07}" dt="2022-01-28T20:01:11.843" v="1142"/>
          <ac:spMkLst>
            <pc:docMk/>
            <pc:sldMk cId="1370305635" sldId="339"/>
            <ac:spMk id="13" creationId="{F200412C-4AEF-4FE6-BA9D-42E6BB440978}"/>
          </ac:spMkLst>
        </pc:spChg>
        <pc:spChg chg="add mod">
          <ac:chgData name="Candice Dosman" userId="690e424c-495b-4de1-8f00-48cd712b4915" providerId="ADAL" clId="{2028A769-6ED5-4A4C-B917-1ABA22F96F07}" dt="2022-01-28T20:01:45.060" v="1169" actId="14100"/>
          <ac:spMkLst>
            <pc:docMk/>
            <pc:sldMk cId="1370305635" sldId="339"/>
            <ac:spMk id="15" creationId="{CEAF491C-6108-4164-BBC7-771C88E1E206}"/>
          </ac:spMkLst>
        </pc:spChg>
        <pc:spChg chg="add del mod">
          <ac:chgData name="Candice Dosman" userId="690e424c-495b-4de1-8f00-48cd712b4915" providerId="ADAL" clId="{2028A769-6ED5-4A4C-B917-1ABA22F96F07}" dt="2022-01-28T20:01:11.842" v="1140" actId="478"/>
          <ac:spMkLst>
            <pc:docMk/>
            <pc:sldMk cId="1370305635" sldId="339"/>
            <ac:spMk id="16" creationId="{ABFEB20E-D3E3-4DCD-8FD0-5E3D025F0DE5}"/>
          </ac:spMkLst>
        </pc:spChg>
        <pc:spChg chg="add mod">
          <ac:chgData name="Candice Dosman" userId="690e424c-495b-4de1-8f00-48cd712b4915" providerId="ADAL" clId="{2028A769-6ED5-4A4C-B917-1ABA22F96F07}" dt="2022-01-28T20:01:57.531" v="1172" actId="688"/>
          <ac:spMkLst>
            <pc:docMk/>
            <pc:sldMk cId="1370305635" sldId="339"/>
            <ac:spMk id="17" creationId="{B52945B5-C48B-48F8-AD40-7127F0311909}"/>
          </ac:spMkLst>
        </pc:spChg>
        <pc:picChg chg="add mod ord">
          <ac:chgData name="Candice Dosman" userId="690e424c-495b-4de1-8f00-48cd712b4915" providerId="ADAL" clId="{2028A769-6ED5-4A4C-B917-1ABA22F96F07}" dt="2022-01-28T20:00:00.725" v="1124" actId="1076"/>
          <ac:picMkLst>
            <pc:docMk/>
            <pc:sldMk cId="1370305635" sldId="339"/>
            <ac:picMk id="7" creationId="{45A6B4AA-74AD-446E-9DF3-9E498DA5FAC4}"/>
          </ac:picMkLst>
        </pc:picChg>
        <pc:picChg chg="add mod">
          <ac:chgData name="Candice Dosman" userId="690e424c-495b-4de1-8f00-48cd712b4915" providerId="ADAL" clId="{2028A769-6ED5-4A4C-B917-1ABA22F96F07}" dt="2022-01-28T20:02:06.041" v="1176" actId="1037"/>
          <ac:picMkLst>
            <pc:docMk/>
            <pc:sldMk cId="1370305635" sldId="339"/>
            <ac:picMk id="9" creationId="{D204333B-E246-4D9D-B17C-F0352A160D99}"/>
          </ac:picMkLst>
        </pc:picChg>
        <pc:picChg chg="add mod">
          <ac:chgData name="Candice Dosman" userId="690e424c-495b-4de1-8f00-48cd712b4915" providerId="ADAL" clId="{2028A769-6ED5-4A4C-B917-1ABA22F96F07}" dt="2022-01-28T19:59:55.374" v="1122" actId="688"/>
          <ac:picMkLst>
            <pc:docMk/>
            <pc:sldMk cId="1370305635" sldId="339"/>
            <ac:picMk id="11" creationId="{47ED2DA6-CFB1-4A3A-A6CB-D2969A3DC19C}"/>
          </ac:picMkLst>
        </pc:picChg>
        <pc:picChg chg="add mod ord">
          <ac:chgData name="Candice Dosman" userId="690e424c-495b-4de1-8f00-48cd712b4915" providerId="ADAL" clId="{2028A769-6ED5-4A4C-B917-1ABA22F96F07}" dt="2022-01-28T20:00:57.342" v="1136" actId="166"/>
          <ac:picMkLst>
            <pc:docMk/>
            <pc:sldMk cId="1370305635" sldId="339"/>
            <ac:picMk id="12" creationId="{8EC59F4C-61FD-4C37-ABF2-D8D7EB4A5510}"/>
          </ac:picMkLst>
        </pc:picChg>
      </pc:sldChg>
      <pc:sldChg chg="modSp add mod ord">
        <pc:chgData name="Candice Dosman" userId="690e424c-495b-4de1-8f00-48cd712b4915" providerId="ADAL" clId="{2028A769-6ED5-4A4C-B917-1ABA22F96F07}" dt="2022-01-28T20:12:44.992" v="1216" actId="20577"/>
        <pc:sldMkLst>
          <pc:docMk/>
          <pc:sldMk cId="4008496936" sldId="340"/>
        </pc:sldMkLst>
        <pc:spChg chg="mod">
          <ac:chgData name="Candice Dosman" userId="690e424c-495b-4de1-8f00-48cd712b4915" providerId="ADAL" clId="{2028A769-6ED5-4A4C-B917-1ABA22F96F07}" dt="2022-01-28T20:12:44.992" v="1216" actId="20577"/>
          <ac:spMkLst>
            <pc:docMk/>
            <pc:sldMk cId="4008496936" sldId="340"/>
            <ac:spMk id="2" creationId="{E26FF5ED-4F1B-4DB1-B213-2F0560881B2F}"/>
          </ac:spMkLst>
        </pc:spChg>
      </pc:sldChg>
      <pc:sldMasterChg chg="add addSldLayout">
        <pc:chgData name="Candice Dosman" userId="690e424c-495b-4de1-8f00-48cd712b4915" providerId="ADAL" clId="{2028A769-6ED5-4A4C-B917-1ABA22F96F07}" dt="2022-01-28T18:18:38.327" v="396" actId="27028"/>
        <pc:sldMasterMkLst>
          <pc:docMk/>
          <pc:sldMasterMk cId="2589256619" sldId="2147483648"/>
        </pc:sldMasterMkLst>
        <pc:sldLayoutChg chg="add">
          <pc:chgData name="Candice Dosman" userId="690e424c-495b-4de1-8f00-48cd712b4915" providerId="ADAL" clId="{2028A769-6ED5-4A4C-B917-1ABA22F96F07}" dt="2022-01-28T18:18:38.327" v="396" actId="27028"/>
          <pc:sldLayoutMkLst>
            <pc:docMk/>
            <pc:sldMasterMk cId="2589256619" sldId="2147483648"/>
            <pc:sldLayoutMk cId="2844423810" sldId="2147483657"/>
          </pc:sldLayoutMkLst>
        </pc:sldLayoutChg>
      </pc:sldMasterChg>
      <pc:sldMasterChg chg="replId delSldLayout modSldLayout">
        <pc:chgData name="Candice Dosman" userId="690e424c-495b-4de1-8f00-48cd712b4915" providerId="ADAL" clId="{2028A769-6ED5-4A4C-B917-1ABA22F96F07}" dt="2022-01-28T18:18:38.327" v="396" actId="27028"/>
        <pc:sldMasterMkLst>
          <pc:docMk/>
          <pc:sldMasterMk cId="3141194112" sldId="2147483660"/>
        </pc:sldMasterMkLst>
        <pc:sldLayoutChg chg="del">
          <pc:chgData name="Candice Dosman" userId="690e424c-495b-4de1-8f00-48cd712b4915" providerId="ADAL" clId="{2028A769-6ED5-4A4C-B917-1ABA22F96F07}" dt="2022-01-28T18:18:25.661" v="395" actId="47"/>
          <pc:sldLayoutMkLst>
            <pc:docMk/>
            <pc:sldMasterMk cId="3141194112" sldId="2147483660"/>
            <pc:sldLayoutMk cId="2107914350" sldId="2147483660"/>
          </pc:sldLayoutMkLst>
        </pc:sldLayoutChg>
        <pc:sldLayoutChg chg="replId">
          <pc:chgData name="Candice Dosman" userId="690e424c-495b-4de1-8f00-48cd712b4915" providerId="ADAL" clId="{2028A769-6ED5-4A4C-B917-1ABA22F96F07}" dt="2022-01-28T18:18:38.327" v="396" actId="27028"/>
          <pc:sldLayoutMkLst>
            <pc:docMk/>
            <pc:sldMasterMk cId="3141194112" sldId="2147483660"/>
            <pc:sldLayoutMk cId="652402446" sldId="214748366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8C72D-5179-4754-81F6-A605F87D5E9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AEB5A7-27A6-4E23-9381-1593989B023C}">
      <dgm:prSet/>
      <dgm:spPr/>
      <dgm:t>
        <a:bodyPr/>
        <a:lstStyle/>
        <a:p>
          <a:r>
            <a:rPr lang="en-US" dirty="0"/>
            <a:t>Earlier and more informative engagement with children and  families</a:t>
          </a:r>
        </a:p>
      </dgm:t>
    </dgm:pt>
    <dgm:pt modelId="{AB1ECA1F-6D70-4562-A182-F0BCEE28D16D}" type="parTrans" cxnId="{2D743C43-3AC1-4F5A-964D-B9C8A51A99D6}">
      <dgm:prSet/>
      <dgm:spPr/>
      <dgm:t>
        <a:bodyPr/>
        <a:lstStyle/>
        <a:p>
          <a:endParaRPr lang="en-US"/>
        </a:p>
      </dgm:t>
    </dgm:pt>
    <dgm:pt modelId="{A5A3EDF4-404C-40B5-9C7A-18E81F727FCB}" type="sibTrans" cxnId="{2D743C43-3AC1-4F5A-964D-B9C8A51A99D6}">
      <dgm:prSet/>
      <dgm:spPr/>
      <dgm:t>
        <a:bodyPr/>
        <a:lstStyle/>
        <a:p>
          <a:endParaRPr lang="en-US" dirty="0"/>
        </a:p>
      </dgm:t>
    </dgm:pt>
    <dgm:pt modelId="{8AD92536-A676-4221-B5E7-31F7A77A4213}">
      <dgm:prSet/>
      <dgm:spPr/>
      <dgm:t>
        <a:bodyPr/>
        <a:lstStyle/>
        <a:p>
          <a:r>
            <a:rPr lang="en-US" dirty="0"/>
            <a:t>Stronger collaboration with stakeholders and family</a:t>
          </a:r>
        </a:p>
      </dgm:t>
    </dgm:pt>
    <dgm:pt modelId="{39CCF749-1C3A-4B07-A547-51B23F10E2C9}" type="parTrans" cxnId="{7C94B9A4-81CA-4996-9C77-F7D897EBE38C}">
      <dgm:prSet/>
      <dgm:spPr/>
      <dgm:t>
        <a:bodyPr/>
        <a:lstStyle/>
        <a:p>
          <a:endParaRPr lang="en-US"/>
        </a:p>
      </dgm:t>
    </dgm:pt>
    <dgm:pt modelId="{BB11F80E-5A36-463F-A01F-CACD5EFFD87D}" type="sibTrans" cxnId="{7C94B9A4-81CA-4996-9C77-F7D897EBE38C}">
      <dgm:prSet/>
      <dgm:spPr/>
      <dgm:t>
        <a:bodyPr/>
        <a:lstStyle/>
        <a:p>
          <a:endParaRPr lang="en-US" dirty="0"/>
        </a:p>
      </dgm:t>
    </dgm:pt>
    <dgm:pt modelId="{CDE5B8B6-047A-43AA-8B34-B0A8A393523B}">
      <dgm:prSet/>
      <dgm:spPr/>
      <dgm:t>
        <a:bodyPr/>
        <a:lstStyle/>
        <a:p>
          <a:r>
            <a:rPr lang="en-US" dirty="0"/>
            <a:t>Increased connections known and active  by Adversary</a:t>
          </a:r>
        </a:p>
      </dgm:t>
    </dgm:pt>
    <dgm:pt modelId="{973CDA13-C7E1-4346-9D8F-46D6E4480FD7}" type="parTrans" cxnId="{4F3D796E-A1C9-42DD-BE05-AA24B2E07AC8}">
      <dgm:prSet/>
      <dgm:spPr/>
      <dgm:t>
        <a:bodyPr/>
        <a:lstStyle/>
        <a:p>
          <a:endParaRPr lang="en-US"/>
        </a:p>
      </dgm:t>
    </dgm:pt>
    <dgm:pt modelId="{025003C7-475A-49C0-A082-0412D3147F21}" type="sibTrans" cxnId="{4F3D796E-A1C9-42DD-BE05-AA24B2E07AC8}">
      <dgm:prSet/>
      <dgm:spPr/>
      <dgm:t>
        <a:bodyPr/>
        <a:lstStyle/>
        <a:p>
          <a:endParaRPr lang="en-US" dirty="0"/>
        </a:p>
      </dgm:t>
    </dgm:pt>
    <dgm:pt modelId="{2CDD5F6E-BE52-4125-A0A3-A85879617D8F}">
      <dgm:prSet/>
      <dgm:spPr/>
      <dgm:t>
        <a:bodyPr/>
        <a:lstStyle/>
        <a:p>
          <a:r>
            <a:rPr lang="en-US" dirty="0"/>
            <a:t>Sooner family placements</a:t>
          </a:r>
        </a:p>
      </dgm:t>
    </dgm:pt>
    <dgm:pt modelId="{A31E1188-7818-4946-B3ED-4215A203D1B0}" type="parTrans" cxnId="{349A1188-0AB2-4724-BC19-9A9F31BF4E89}">
      <dgm:prSet/>
      <dgm:spPr/>
      <dgm:t>
        <a:bodyPr/>
        <a:lstStyle/>
        <a:p>
          <a:endParaRPr lang="en-US"/>
        </a:p>
      </dgm:t>
    </dgm:pt>
    <dgm:pt modelId="{02938E46-E6BB-484D-92B5-4C4B8402CE5A}" type="sibTrans" cxnId="{349A1188-0AB2-4724-BC19-9A9F31BF4E89}">
      <dgm:prSet/>
      <dgm:spPr/>
      <dgm:t>
        <a:bodyPr/>
        <a:lstStyle/>
        <a:p>
          <a:endParaRPr lang="en-US" dirty="0"/>
        </a:p>
      </dgm:t>
    </dgm:pt>
    <dgm:pt modelId="{4FCB59F5-7394-45B7-9925-6C545114189A}">
      <dgm:prSet/>
      <dgm:spPr/>
      <dgm:t>
        <a:bodyPr/>
        <a:lstStyle/>
        <a:p>
          <a:r>
            <a:rPr lang="en-US" dirty="0"/>
            <a:t>Positive working relationship between CASA and parents</a:t>
          </a:r>
        </a:p>
      </dgm:t>
    </dgm:pt>
    <dgm:pt modelId="{4AB5B2B8-DD0C-40B9-A097-67DC3990FF73}" type="parTrans" cxnId="{F1B7B260-95C1-46BA-892F-12357475A0F2}">
      <dgm:prSet/>
      <dgm:spPr/>
      <dgm:t>
        <a:bodyPr/>
        <a:lstStyle/>
        <a:p>
          <a:endParaRPr lang="en-US"/>
        </a:p>
      </dgm:t>
    </dgm:pt>
    <dgm:pt modelId="{A1D6482B-5ACB-4B93-91A5-DDF4869782A0}" type="sibTrans" cxnId="{F1B7B260-95C1-46BA-892F-12357475A0F2}">
      <dgm:prSet/>
      <dgm:spPr/>
      <dgm:t>
        <a:bodyPr/>
        <a:lstStyle/>
        <a:p>
          <a:endParaRPr lang="en-US" dirty="0"/>
        </a:p>
      </dgm:t>
    </dgm:pt>
    <dgm:pt modelId="{BD54E0D5-EF3F-401C-B101-541508BD2819}">
      <dgm:prSet/>
      <dgm:spPr/>
      <dgm:t>
        <a:bodyPr/>
        <a:lstStyle/>
        <a:p>
          <a:r>
            <a:rPr lang="en-US" dirty="0"/>
            <a:t>Increased participation in family meetings by family members</a:t>
          </a:r>
        </a:p>
      </dgm:t>
    </dgm:pt>
    <dgm:pt modelId="{CB4518A6-50E7-4E63-B2A5-8283F2200E39}" type="parTrans" cxnId="{C8C29C83-82D5-43CE-A26B-17C48DF61EA9}">
      <dgm:prSet/>
      <dgm:spPr/>
      <dgm:t>
        <a:bodyPr/>
        <a:lstStyle/>
        <a:p>
          <a:endParaRPr lang="en-US"/>
        </a:p>
      </dgm:t>
    </dgm:pt>
    <dgm:pt modelId="{7D500556-7D9F-4413-9E9D-4C396389B472}" type="sibTrans" cxnId="{C8C29C83-82D5-43CE-A26B-17C48DF61EA9}">
      <dgm:prSet/>
      <dgm:spPr/>
      <dgm:t>
        <a:bodyPr/>
        <a:lstStyle/>
        <a:p>
          <a:endParaRPr lang="en-US"/>
        </a:p>
      </dgm:t>
    </dgm:pt>
    <dgm:pt modelId="{B0075463-1EFB-4C45-973F-D2C9D6EBC421}" type="pres">
      <dgm:prSet presAssocID="{D298C72D-5179-4754-81F6-A605F87D5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C9AFAE-900F-4E26-8D62-3B9DD258C5D4}" type="pres">
      <dgm:prSet presAssocID="{B9AEB5A7-27A6-4E23-9381-1593989B023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D5BC8-B300-40BB-B9B9-F76B3491898E}" type="pres">
      <dgm:prSet presAssocID="{A5A3EDF4-404C-40B5-9C7A-18E81F727FC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A2ADC27-1803-4140-952A-5972061A468E}" type="pres">
      <dgm:prSet presAssocID="{A5A3EDF4-404C-40B5-9C7A-18E81F727FCB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B258ECD6-40C7-4B96-A799-1FF70C1374D2}" type="pres">
      <dgm:prSet presAssocID="{8AD92536-A676-4221-B5E7-31F7A77A42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B1279-F95B-4E3B-B72A-68844A9C5360}" type="pres">
      <dgm:prSet presAssocID="{BB11F80E-5A36-463F-A01F-CACD5EFFD87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73AB12C-5A97-448C-993F-464704DB5633}" type="pres">
      <dgm:prSet presAssocID="{BB11F80E-5A36-463F-A01F-CACD5EFFD87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DDE8DFD4-AEA0-4F0A-9C97-69852BF0D504}" type="pres">
      <dgm:prSet presAssocID="{CDE5B8B6-047A-43AA-8B34-B0A8A393523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3D553-97A9-4C22-AAEE-12FB6BBD47B9}" type="pres">
      <dgm:prSet presAssocID="{025003C7-475A-49C0-A082-0412D3147F2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5C4343D-41A8-41A8-982D-15BEEDCE7E31}" type="pres">
      <dgm:prSet presAssocID="{025003C7-475A-49C0-A082-0412D3147F21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0B5AD121-C178-437A-9A2F-84D1D9362764}" type="pres">
      <dgm:prSet presAssocID="{2CDD5F6E-BE52-4125-A0A3-A85879617D8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92AB5-7EA7-4085-9130-9AC0E578E075}" type="pres">
      <dgm:prSet presAssocID="{02938E46-E6BB-484D-92B5-4C4B8402CE5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D769E4B-6CCD-4166-A3A3-1A9A2C480E63}" type="pres">
      <dgm:prSet presAssocID="{02938E46-E6BB-484D-92B5-4C4B8402CE5A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7E881167-9A0B-40A2-B8A0-312687BB46AF}" type="pres">
      <dgm:prSet presAssocID="{4FCB59F5-7394-45B7-9925-6C545114189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FCAC6-466D-4021-9630-DAB22C4F08EC}" type="pres">
      <dgm:prSet presAssocID="{A1D6482B-5ACB-4B93-91A5-DDF4869782A0}" presName="sibTrans" presStyleLbl="sibTrans1D1" presStyleIdx="4" presStyleCnt="5"/>
      <dgm:spPr/>
      <dgm:t>
        <a:bodyPr/>
        <a:lstStyle/>
        <a:p>
          <a:endParaRPr lang="en-US"/>
        </a:p>
      </dgm:t>
    </dgm:pt>
    <dgm:pt modelId="{5B1A071B-AE96-411F-8ACA-D86E43B44D0D}" type="pres">
      <dgm:prSet presAssocID="{A1D6482B-5ACB-4B93-91A5-DDF4869782A0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B62BD0EA-22E1-4E08-AF75-59198DC2BCFE}" type="pres">
      <dgm:prSet presAssocID="{BD54E0D5-EF3F-401C-B101-541508BD28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DEC34-27F1-4C0D-9C24-D998B3F3072A}" type="presOf" srcId="{025003C7-475A-49C0-A082-0412D3147F21}" destId="{2423D553-97A9-4C22-AAEE-12FB6BBD47B9}" srcOrd="0" destOrd="0" presId="urn:microsoft.com/office/officeart/2016/7/layout/RepeatingBendingProcessNew"/>
    <dgm:cxn modelId="{349A1188-0AB2-4724-BC19-9A9F31BF4E89}" srcId="{D298C72D-5179-4754-81F6-A605F87D5E97}" destId="{2CDD5F6E-BE52-4125-A0A3-A85879617D8F}" srcOrd="3" destOrd="0" parTransId="{A31E1188-7818-4946-B3ED-4215A203D1B0}" sibTransId="{02938E46-E6BB-484D-92B5-4C4B8402CE5A}"/>
    <dgm:cxn modelId="{39559E5B-F9D6-45D6-A18B-F0903B54FE44}" type="presOf" srcId="{A1D6482B-5ACB-4B93-91A5-DDF4869782A0}" destId="{5B1A071B-AE96-411F-8ACA-D86E43B44D0D}" srcOrd="1" destOrd="0" presId="urn:microsoft.com/office/officeart/2016/7/layout/RepeatingBendingProcessNew"/>
    <dgm:cxn modelId="{E8CEC60E-B72C-476B-A2D9-148BCCC44762}" type="presOf" srcId="{02938E46-E6BB-484D-92B5-4C4B8402CE5A}" destId="{18792AB5-7EA7-4085-9130-9AC0E578E075}" srcOrd="0" destOrd="0" presId="urn:microsoft.com/office/officeart/2016/7/layout/RepeatingBendingProcessNew"/>
    <dgm:cxn modelId="{F1B7B260-95C1-46BA-892F-12357475A0F2}" srcId="{D298C72D-5179-4754-81F6-A605F87D5E97}" destId="{4FCB59F5-7394-45B7-9925-6C545114189A}" srcOrd="4" destOrd="0" parTransId="{4AB5B2B8-DD0C-40B9-A097-67DC3990FF73}" sibTransId="{A1D6482B-5ACB-4B93-91A5-DDF4869782A0}"/>
    <dgm:cxn modelId="{9AC46969-A311-4EA8-A11F-450CA234C0B7}" type="presOf" srcId="{B9AEB5A7-27A6-4E23-9381-1593989B023C}" destId="{E4C9AFAE-900F-4E26-8D62-3B9DD258C5D4}" srcOrd="0" destOrd="0" presId="urn:microsoft.com/office/officeart/2016/7/layout/RepeatingBendingProcessNew"/>
    <dgm:cxn modelId="{2D743C43-3AC1-4F5A-964D-B9C8A51A99D6}" srcId="{D298C72D-5179-4754-81F6-A605F87D5E97}" destId="{B9AEB5A7-27A6-4E23-9381-1593989B023C}" srcOrd="0" destOrd="0" parTransId="{AB1ECA1F-6D70-4562-A182-F0BCEE28D16D}" sibTransId="{A5A3EDF4-404C-40B5-9C7A-18E81F727FCB}"/>
    <dgm:cxn modelId="{88B4DB29-59D3-48E2-9B5F-685171152FEC}" type="presOf" srcId="{BD54E0D5-EF3F-401C-B101-541508BD2819}" destId="{B62BD0EA-22E1-4E08-AF75-59198DC2BCFE}" srcOrd="0" destOrd="0" presId="urn:microsoft.com/office/officeart/2016/7/layout/RepeatingBendingProcessNew"/>
    <dgm:cxn modelId="{85FFA4D5-382B-433B-AAFC-883749E931AC}" type="presOf" srcId="{BB11F80E-5A36-463F-A01F-CACD5EFFD87D}" destId="{527B1279-F95B-4E3B-B72A-68844A9C5360}" srcOrd="0" destOrd="0" presId="urn:microsoft.com/office/officeart/2016/7/layout/RepeatingBendingProcessNew"/>
    <dgm:cxn modelId="{5131A56D-34DF-4346-9ACD-BBBBE3BBD606}" type="presOf" srcId="{025003C7-475A-49C0-A082-0412D3147F21}" destId="{B5C4343D-41A8-41A8-982D-15BEEDCE7E31}" srcOrd="1" destOrd="0" presId="urn:microsoft.com/office/officeart/2016/7/layout/RepeatingBendingProcessNew"/>
    <dgm:cxn modelId="{141D4C56-D6A4-459A-A648-98D4540AF775}" type="presOf" srcId="{A5A3EDF4-404C-40B5-9C7A-18E81F727FCB}" destId="{DA2ADC27-1803-4140-952A-5972061A468E}" srcOrd="1" destOrd="0" presId="urn:microsoft.com/office/officeart/2016/7/layout/RepeatingBendingProcessNew"/>
    <dgm:cxn modelId="{C918961B-75D9-40A5-B3B0-D256C1273CF3}" type="presOf" srcId="{2CDD5F6E-BE52-4125-A0A3-A85879617D8F}" destId="{0B5AD121-C178-437A-9A2F-84D1D9362764}" srcOrd="0" destOrd="0" presId="urn:microsoft.com/office/officeart/2016/7/layout/RepeatingBendingProcessNew"/>
    <dgm:cxn modelId="{B024FF20-BF34-47FE-9042-859DCAD1EC9A}" type="presOf" srcId="{CDE5B8B6-047A-43AA-8B34-B0A8A393523B}" destId="{DDE8DFD4-AEA0-4F0A-9C97-69852BF0D504}" srcOrd="0" destOrd="0" presId="urn:microsoft.com/office/officeart/2016/7/layout/RepeatingBendingProcessNew"/>
    <dgm:cxn modelId="{EA6C6A53-8C68-4C0C-BE1B-2A998EE89DC4}" type="presOf" srcId="{D298C72D-5179-4754-81F6-A605F87D5E97}" destId="{B0075463-1EFB-4C45-973F-D2C9D6EBC421}" srcOrd="0" destOrd="0" presId="urn:microsoft.com/office/officeart/2016/7/layout/RepeatingBendingProcessNew"/>
    <dgm:cxn modelId="{FBD6EC90-8CB3-4E12-847D-058F4A6182BF}" type="presOf" srcId="{A1D6482B-5ACB-4B93-91A5-DDF4869782A0}" destId="{1BCFCAC6-466D-4021-9630-DAB22C4F08EC}" srcOrd="0" destOrd="0" presId="urn:microsoft.com/office/officeart/2016/7/layout/RepeatingBendingProcessNew"/>
    <dgm:cxn modelId="{C8C29C83-82D5-43CE-A26B-17C48DF61EA9}" srcId="{D298C72D-5179-4754-81F6-A605F87D5E97}" destId="{BD54E0D5-EF3F-401C-B101-541508BD2819}" srcOrd="5" destOrd="0" parTransId="{CB4518A6-50E7-4E63-B2A5-8283F2200E39}" sibTransId="{7D500556-7D9F-4413-9E9D-4C396389B472}"/>
    <dgm:cxn modelId="{5AC8BEF1-1D8B-411C-88E8-F3AB551AD62E}" type="presOf" srcId="{A5A3EDF4-404C-40B5-9C7A-18E81F727FCB}" destId="{C10D5BC8-B300-40BB-B9B9-F76B3491898E}" srcOrd="0" destOrd="0" presId="urn:microsoft.com/office/officeart/2016/7/layout/RepeatingBendingProcessNew"/>
    <dgm:cxn modelId="{49664453-847F-4121-A999-31E0DE495789}" type="presOf" srcId="{02938E46-E6BB-484D-92B5-4C4B8402CE5A}" destId="{CD769E4B-6CCD-4166-A3A3-1A9A2C480E63}" srcOrd="1" destOrd="0" presId="urn:microsoft.com/office/officeart/2016/7/layout/RepeatingBendingProcessNew"/>
    <dgm:cxn modelId="{106F1641-DBA0-46BB-981B-DCF92CE3997F}" type="presOf" srcId="{4FCB59F5-7394-45B7-9925-6C545114189A}" destId="{7E881167-9A0B-40A2-B8A0-312687BB46AF}" srcOrd="0" destOrd="0" presId="urn:microsoft.com/office/officeart/2016/7/layout/RepeatingBendingProcessNew"/>
    <dgm:cxn modelId="{F7331731-4AAC-4E44-96D7-A53377F0E7FD}" type="presOf" srcId="{8AD92536-A676-4221-B5E7-31F7A77A4213}" destId="{B258ECD6-40C7-4B96-A799-1FF70C1374D2}" srcOrd="0" destOrd="0" presId="urn:microsoft.com/office/officeart/2016/7/layout/RepeatingBendingProcessNew"/>
    <dgm:cxn modelId="{4F3D796E-A1C9-42DD-BE05-AA24B2E07AC8}" srcId="{D298C72D-5179-4754-81F6-A605F87D5E97}" destId="{CDE5B8B6-047A-43AA-8B34-B0A8A393523B}" srcOrd="2" destOrd="0" parTransId="{973CDA13-C7E1-4346-9D8F-46D6E4480FD7}" sibTransId="{025003C7-475A-49C0-A082-0412D3147F21}"/>
    <dgm:cxn modelId="{7C94B9A4-81CA-4996-9C77-F7D897EBE38C}" srcId="{D298C72D-5179-4754-81F6-A605F87D5E97}" destId="{8AD92536-A676-4221-B5E7-31F7A77A4213}" srcOrd="1" destOrd="0" parTransId="{39CCF749-1C3A-4B07-A547-51B23F10E2C9}" sibTransId="{BB11F80E-5A36-463F-A01F-CACD5EFFD87D}"/>
    <dgm:cxn modelId="{72E7ACC8-CCD0-43ED-9576-184C00C0A848}" type="presOf" srcId="{BB11F80E-5A36-463F-A01F-CACD5EFFD87D}" destId="{473AB12C-5A97-448C-993F-464704DB5633}" srcOrd="1" destOrd="0" presId="urn:microsoft.com/office/officeart/2016/7/layout/RepeatingBendingProcessNew"/>
    <dgm:cxn modelId="{850FC182-D809-48A3-9394-1AE2186666A0}" type="presParOf" srcId="{B0075463-1EFB-4C45-973F-D2C9D6EBC421}" destId="{E4C9AFAE-900F-4E26-8D62-3B9DD258C5D4}" srcOrd="0" destOrd="0" presId="urn:microsoft.com/office/officeart/2016/7/layout/RepeatingBendingProcessNew"/>
    <dgm:cxn modelId="{97F31B4A-F6ED-43CF-8A43-1242C33B51E7}" type="presParOf" srcId="{B0075463-1EFB-4C45-973F-D2C9D6EBC421}" destId="{C10D5BC8-B300-40BB-B9B9-F76B3491898E}" srcOrd="1" destOrd="0" presId="urn:microsoft.com/office/officeart/2016/7/layout/RepeatingBendingProcessNew"/>
    <dgm:cxn modelId="{F58B9E32-8B8B-46CB-AA7A-9E4557680207}" type="presParOf" srcId="{C10D5BC8-B300-40BB-B9B9-F76B3491898E}" destId="{DA2ADC27-1803-4140-952A-5972061A468E}" srcOrd="0" destOrd="0" presId="urn:microsoft.com/office/officeart/2016/7/layout/RepeatingBendingProcessNew"/>
    <dgm:cxn modelId="{332B1938-D300-4225-B09F-266514F8E944}" type="presParOf" srcId="{B0075463-1EFB-4C45-973F-D2C9D6EBC421}" destId="{B258ECD6-40C7-4B96-A799-1FF70C1374D2}" srcOrd="2" destOrd="0" presId="urn:microsoft.com/office/officeart/2016/7/layout/RepeatingBendingProcessNew"/>
    <dgm:cxn modelId="{E421B5CA-C056-4F9C-B699-577FCA0E91D2}" type="presParOf" srcId="{B0075463-1EFB-4C45-973F-D2C9D6EBC421}" destId="{527B1279-F95B-4E3B-B72A-68844A9C5360}" srcOrd="3" destOrd="0" presId="urn:microsoft.com/office/officeart/2016/7/layout/RepeatingBendingProcessNew"/>
    <dgm:cxn modelId="{4F1FFF8B-BE81-4F2C-ACF0-C5515C235DE0}" type="presParOf" srcId="{527B1279-F95B-4E3B-B72A-68844A9C5360}" destId="{473AB12C-5A97-448C-993F-464704DB5633}" srcOrd="0" destOrd="0" presId="urn:microsoft.com/office/officeart/2016/7/layout/RepeatingBendingProcessNew"/>
    <dgm:cxn modelId="{C8949ABC-B71C-47B6-AF44-7068D95955C4}" type="presParOf" srcId="{B0075463-1EFB-4C45-973F-D2C9D6EBC421}" destId="{DDE8DFD4-AEA0-4F0A-9C97-69852BF0D504}" srcOrd="4" destOrd="0" presId="urn:microsoft.com/office/officeart/2016/7/layout/RepeatingBendingProcessNew"/>
    <dgm:cxn modelId="{4A2B2284-39B2-4B54-8462-B689DC884398}" type="presParOf" srcId="{B0075463-1EFB-4C45-973F-D2C9D6EBC421}" destId="{2423D553-97A9-4C22-AAEE-12FB6BBD47B9}" srcOrd="5" destOrd="0" presId="urn:microsoft.com/office/officeart/2016/7/layout/RepeatingBendingProcessNew"/>
    <dgm:cxn modelId="{AB66C485-1077-47F6-BA5A-F3187D097EBE}" type="presParOf" srcId="{2423D553-97A9-4C22-AAEE-12FB6BBD47B9}" destId="{B5C4343D-41A8-41A8-982D-15BEEDCE7E31}" srcOrd="0" destOrd="0" presId="urn:microsoft.com/office/officeart/2016/7/layout/RepeatingBendingProcessNew"/>
    <dgm:cxn modelId="{DB9F670A-34A4-4955-8392-F6152195F4F3}" type="presParOf" srcId="{B0075463-1EFB-4C45-973F-D2C9D6EBC421}" destId="{0B5AD121-C178-437A-9A2F-84D1D9362764}" srcOrd="6" destOrd="0" presId="urn:microsoft.com/office/officeart/2016/7/layout/RepeatingBendingProcessNew"/>
    <dgm:cxn modelId="{228982B1-3D30-4AAC-9736-32204041DB7E}" type="presParOf" srcId="{B0075463-1EFB-4C45-973F-D2C9D6EBC421}" destId="{18792AB5-7EA7-4085-9130-9AC0E578E075}" srcOrd="7" destOrd="0" presId="urn:microsoft.com/office/officeart/2016/7/layout/RepeatingBendingProcessNew"/>
    <dgm:cxn modelId="{C576AFA9-2432-4C2F-A9B5-314B529CC034}" type="presParOf" srcId="{18792AB5-7EA7-4085-9130-9AC0E578E075}" destId="{CD769E4B-6CCD-4166-A3A3-1A9A2C480E63}" srcOrd="0" destOrd="0" presId="urn:microsoft.com/office/officeart/2016/7/layout/RepeatingBendingProcessNew"/>
    <dgm:cxn modelId="{6F83B62C-1EDA-43C4-A381-351FD542C997}" type="presParOf" srcId="{B0075463-1EFB-4C45-973F-D2C9D6EBC421}" destId="{7E881167-9A0B-40A2-B8A0-312687BB46AF}" srcOrd="8" destOrd="0" presId="urn:microsoft.com/office/officeart/2016/7/layout/RepeatingBendingProcessNew"/>
    <dgm:cxn modelId="{88055B65-4C03-4324-8CEA-C1A31D1016EA}" type="presParOf" srcId="{B0075463-1EFB-4C45-973F-D2C9D6EBC421}" destId="{1BCFCAC6-466D-4021-9630-DAB22C4F08EC}" srcOrd="9" destOrd="0" presId="urn:microsoft.com/office/officeart/2016/7/layout/RepeatingBendingProcessNew"/>
    <dgm:cxn modelId="{F449D1B0-6A14-43A5-B9F3-110751017C1B}" type="presParOf" srcId="{1BCFCAC6-466D-4021-9630-DAB22C4F08EC}" destId="{5B1A071B-AE96-411F-8ACA-D86E43B44D0D}" srcOrd="0" destOrd="0" presId="urn:microsoft.com/office/officeart/2016/7/layout/RepeatingBendingProcessNew"/>
    <dgm:cxn modelId="{CE5BCA70-8C86-4619-ABE1-F23F94B2981B}" type="presParOf" srcId="{B0075463-1EFB-4C45-973F-D2C9D6EBC421}" destId="{B62BD0EA-22E1-4E08-AF75-59198DC2BCF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D5BC8-B300-40BB-B9B9-F76B3491898E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74024" y="751961"/>
        <a:ext cx="28878" cy="5775"/>
      </dsp:txXfrm>
    </dsp:sp>
    <dsp:sp modelId="{E4C9AFAE-900F-4E26-8D62-3B9DD258C5D4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Earlier and more informative engagement with children and  families</a:t>
          </a:r>
        </a:p>
      </dsp:txBody>
      <dsp:txXfrm>
        <a:off x="105624" y="1502"/>
        <a:ext cx="2511156" cy="1506693"/>
      </dsp:txXfrm>
    </dsp:sp>
    <dsp:sp modelId="{527B1279-F95B-4E3B-B72A-68844A9C5360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27007" y="1776991"/>
        <a:ext cx="157112" cy="5775"/>
      </dsp:txXfrm>
    </dsp:sp>
    <dsp:sp modelId="{B258ECD6-40C7-4B96-A799-1FF70C1374D2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Stronger collaboration with stakeholders and family</a:t>
          </a:r>
        </a:p>
      </dsp:txBody>
      <dsp:txXfrm>
        <a:off x="3194346" y="1502"/>
        <a:ext cx="2511156" cy="1506693"/>
      </dsp:txXfrm>
    </dsp:sp>
    <dsp:sp modelId="{2423D553-97A9-4C22-AAEE-12FB6BBD47B9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74024" y="2836221"/>
        <a:ext cx="28878" cy="5775"/>
      </dsp:txXfrm>
    </dsp:sp>
    <dsp:sp modelId="{DDE8DFD4-AEA0-4F0A-9C97-69852BF0D504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Increased connections known and active  by Adversary</a:t>
          </a:r>
        </a:p>
      </dsp:txBody>
      <dsp:txXfrm>
        <a:off x="105624" y="2085762"/>
        <a:ext cx="2511156" cy="1506693"/>
      </dsp:txXfrm>
    </dsp:sp>
    <dsp:sp modelId="{18792AB5-7EA7-4085-9130-9AC0E578E075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27007" y="3861251"/>
        <a:ext cx="157112" cy="5775"/>
      </dsp:txXfrm>
    </dsp:sp>
    <dsp:sp modelId="{0B5AD121-C178-437A-9A2F-84D1D9362764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Sooner family placements</a:t>
          </a:r>
        </a:p>
      </dsp:txBody>
      <dsp:txXfrm>
        <a:off x="3194346" y="2085762"/>
        <a:ext cx="2511156" cy="1506693"/>
      </dsp:txXfrm>
    </dsp:sp>
    <dsp:sp modelId="{1BCFCAC6-466D-4021-9630-DAB22C4F08EC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74024" y="4920481"/>
        <a:ext cx="28878" cy="5775"/>
      </dsp:txXfrm>
    </dsp:sp>
    <dsp:sp modelId="{7E881167-9A0B-40A2-B8A0-312687BB46AF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Positive working relationship between CASA and parents</a:t>
          </a:r>
        </a:p>
      </dsp:txBody>
      <dsp:txXfrm>
        <a:off x="105624" y="4170022"/>
        <a:ext cx="2511156" cy="1506693"/>
      </dsp:txXfrm>
    </dsp:sp>
    <dsp:sp modelId="{B62BD0EA-22E1-4E08-AF75-59198DC2BCFE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Increased participation in family meetings by family members</a:t>
          </a:r>
        </a:p>
      </dsp:txBody>
      <dsp:txXfrm>
        <a:off x="3194346" y="4170022"/>
        <a:ext cx="2511156" cy="1506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4C878-BBBB-FA43-8958-C10A0B40B855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5BF1B-5AF6-4449-B4BF-4B6DAF5F1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2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AD69-1DEC-4951-BA46-A6B209F76D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4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9AD69-1DEC-4951-BA46-A6B209F76D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0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Legally required to be shared with CASA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5BF1B-5AF6-4449-B4BF-4B6DAF5F1C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5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 on the why of CFE – connection and reducing loneliness, dangers of loneliness, unintended consequences.  Instead we want to build Courageous Connections!  (theme of training)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62A71-3388-4B2D-8BEE-44AAD248C1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2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2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07398"/>
            <a:ext cx="12192000" cy="1004618"/>
          </a:xfrm>
          <a:prstGeom prst="rect">
            <a:avLst/>
          </a:prstGeom>
          <a:solidFill>
            <a:srgbClr val="FF9E1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00461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35391"/>
            <a:ext cx="12192000" cy="869227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  <a:effectLst/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 dirty="0">
                <a:latin typeface="Geometr415 Blk BT" panose="020B0802020204020303" pitchFamily="34" charset="0"/>
              </a:rPr>
              <a:t>AGENDA: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796143" y="1868219"/>
            <a:ext cx="8956221" cy="4054504"/>
          </a:xfrm>
        </p:spPr>
        <p:txBody>
          <a:bodyPr anchor="t">
            <a:noAutofit/>
          </a:bodyPr>
          <a:lstStyle>
            <a:lvl1pPr marL="742950" marR="0" indent="-742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3600" baseline="0">
                <a:solidFill>
                  <a:schemeClr val="tx2"/>
                </a:solidFill>
                <a:effectLst/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 dirty="0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Geometr415 Blk BT" panose="020B0802020204020303" pitchFamily="34" charset="0"/>
            </a:endParaRPr>
          </a:p>
          <a:p>
            <a:pPr lvl="0"/>
            <a:endParaRPr lang="en-US" dirty="0">
              <a:latin typeface="Geometr415 Blk BT" panose="020B0802020204020303" pitchFamily="34" charset="0"/>
            </a:endParaRPr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8" y="5922723"/>
            <a:ext cx="628380" cy="7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0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1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5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3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0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01F5-D8B6-490F-BEFC-D1EA933243CA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1D310-D1F8-465E-82F1-E098770A3D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19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DCF5F-0C1A-483A-8BA7-DC3BFC5383E7}" type="datetimeFigureOut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1A122-E71C-4B0E-B032-C349E8E561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5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9E440C-B193-412C-A995-3259A0817721}"/>
              </a:ext>
            </a:extLst>
          </p:cNvPr>
          <p:cNvSpPr txBox="1"/>
          <p:nvPr/>
        </p:nvSpPr>
        <p:spPr>
          <a:xfrm>
            <a:off x="104775" y="2667000"/>
            <a:ext cx="6505575" cy="1569660"/>
          </a:xfrm>
          <a:prstGeom prst="rect">
            <a:avLst/>
          </a:prstGeom>
          <a:solidFill>
            <a:srgbClr val="95DAED"/>
          </a:solidFill>
          <a:ln>
            <a:solidFill>
              <a:schemeClr val="bg1"/>
            </a:solidFill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Geometr415 Md BT Medium" panose="020B0602020204020303" pitchFamily="34" charset="0"/>
              </a:rPr>
              <a:t>Early CFE</a:t>
            </a:r>
          </a:p>
        </p:txBody>
      </p:sp>
    </p:spTree>
    <p:extLst>
      <p:ext uri="{BB962C8B-B14F-4D97-AF65-F5344CB8AC3E}">
        <p14:creationId xmlns:p14="http://schemas.microsoft.com/office/powerpoint/2010/main" val="162678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97614F2C-FEF6-4C48-8164-95DE5ED48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26" y="0"/>
            <a:ext cx="7151948" cy="7151948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F994AF2-3B00-461C-9802-D0F555B14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4Cs of CFE</a:t>
            </a:r>
          </a:p>
        </p:txBody>
      </p:sp>
    </p:spTree>
    <p:extLst>
      <p:ext uri="{BB962C8B-B14F-4D97-AF65-F5344CB8AC3E}">
        <p14:creationId xmlns:p14="http://schemas.microsoft.com/office/powerpoint/2010/main" val="371369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153FC7F-605D-4574-9F75-B1B6222E9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Core Values of CFE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5D80A6-6EF5-41EF-9616-A32EE7606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7"/>
          <a:stretch/>
        </p:blipFill>
        <p:spPr>
          <a:xfrm>
            <a:off x="2110239" y="1342663"/>
            <a:ext cx="8146839" cy="537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2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6A4A25B-2420-4295-A287-C37973CB8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322E5B8-F102-D045-A154-90C7656E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Geometr415 Md BT Medium" panose="020B0602020204020303" pitchFamily="34" charset="0"/>
              </a:rPr>
              <a:t>Cultivate- Tools to Engage Family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50" y="3601297"/>
            <a:ext cx="4936671" cy="325669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CASA uses tools to search and engage family</a:t>
            </a:r>
          </a:p>
          <a:p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Will share information with CPI and CPS</a:t>
            </a:r>
          </a:p>
          <a:p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Legally required to search and engage family by court</a:t>
            </a:r>
          </a:p>
          <a:p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Start with engagement</a:t>
            </a:r>
          </a:p>
          <a:p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Use of one or more tools</a:t>
            </a:r>
          </a:p>
          <a:p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Lots of tools to choose from!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025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B0FB9FA-81DD-4F85-8CEE-D11BA1E64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Connectedness Map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3E04A4-F3FF-420D-B7EB-EDB5A0945F3E}"/>
              </a:ext>
            </a:extLst>
          </p:cNvPr>
          <p:cNvSpPr txBox="1"/>
          <p:nvPr/>
        </p:nvSpPr>
        <p:spPr>
          <a:xfrm>
            <a:off x="-1" y="1456293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                             </a:t>
            </a:r>
            <a:r>
              <a:rPr lang="en-US" sz="2800" b="1" dirty="0">
                <a:solidFill>
                  <a:srgbClr val="002060"/>
                </a:solidFill>
              </a:rPr>
              <a:t>Foster Care                                         Community                                                            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3D23361-B141-4519-A638-CF4CE7B21E83}"/>
              </a:ext>
            </a:extLst>
          </p:cNvPr>
          <p:cNvCxnSpPr>
            <a:cxnSpLocks/>
          </p:cNvCxnSpPr>
          <p:nvPr/>
        </p:nvCxnSpPr>
        <p:spPr>
          <a:xfrm>
            <a:off x="6096000" y="1551008"/>
            <a:ext cx="0" cy="475353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9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761" b="89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3" name="TextBox 2"/>
          <p:cNvSpPr txBox="1"/>
          <p:nvPr/>
        </p:nvSpPr>
        <p:spPr>
          <a:xfrm>
            <a:off x="8126193" y="4567806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Geometr415 Md BT Medium" panose="020B0602020204020303" pitchFamily="34" charset="0"/>
                <a:ea typeface="+mj-ea"/>
                <a:cs typeface="+mj-cs"/>
              </a:rPr>
              <a:t>Impacts of Loneliness &amp; Isolation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145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23B04C6-45AA-4CE9-A9AB-EC7465DF3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Connectedness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42FD37-56F0-425C-89C5-4FBA382F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120" y="1794102"/>
            <a:ext cx="6059779" cy="4201585"/>
          </a:xfrm>
          <a:prstGeom prst="rect">
            <a:avLst/>
          </a:prstGeom>
        </p:spPr>
      </p:pic>
      <p:sp>
        <p:nvSpPr>
          <p:cNvPr id="5" name="5-Point Star 2">
            <a:extLst>
              <a:ext uri="{FF2B5EF4-FFF2-40B4-BE49-F238E27FC236}">
                <a16:creationId xmlns:a16="http://schemas.microsoft.com/office/drawing/2014/main" xmlns="" id="{03AF09F2-D5B7-44BB-ACA4-C272470D30A1}"/>
              </a:ext>
            </a:extLst>
          </p:cNvPr>
          <p:cNvSpPr/>
          <p:nvPr/>
        </p:nvSpPr>
        <p:spPr>
          <a:xfrm>
            <a:off x="7735631" y="3672068"/>
            <a:ext cx="1233789" cy="1122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17C509-1B91-4775-8FAB-E7EA1C418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5" t="6945" r="11550" b="10022"/>
          <a:stretch/>
        </p:blipFill>
        <p:spPr>
          <a:xfrm>
            <a:off x="1049361" y="2034615"/>
            <a:ext cx="3720559" cy="3720558"/>
          </a:xfrm>
          <a:prstGeom prst="rect">
            <a:avLst/>
          </a:prstGeom>
        </p:spPr>
      </p:pic>
      <p:sp>
        <p:nvSpPr>
          <p:cNvPr id="7" name="5-Point Star 2">
            <a:extLst>
              <a:ext uri="{FF2B5EF4-FFF2-40B4-BE49-F238E27FC236}">
                <a16:creationId xmlns:a16="http://schemas.microsoft.com/office/drawing/2014/main" xmlns="" id="{DCE4F1B2-DE0A-48E9-80CE-BE319C95C384}"/>
              </a:ext>
            </a:extLst>
          </p:cNvPr>
          <p:cNvSpPr/>
          <p:nvPr/>
        </p:nvSpPr>
        <p:spPr>
          <a:xfrm>
            <a:off x="2292745" y="3201434"/>
            <a:ext cx="1233789" cy="1122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2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F33E38-DCD7-4072-AF75-516748256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31" y="1389089"/>
            <a:ext cx="5877053" cy="5279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28F592-D103-4205-A743-BEAB0A60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511" y="2135914"/>
            <a:ext cx="4237087" cy="3785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B831E5-08CA-4A4D-BD1F-724D3FBB7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68" y="2974186"/>
            <a:ext cx="2158171" cy="2109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1EA259-FC1B-4353-9C61-FBA33BECEAA1}"/>
              </a:ext>
            </a:extLst>
          </p:cNvPr>
          <p:cNvSpPr txBox="1"/>
          <p:nvPr/>
        </p:nvSpPr>
        <p:spPr>
          <a:xfrm>
            <a:off x="7064574" y="2780376"/>
            <a:ext cx="42118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US" sz="2800" b="0" i="0" u="none" strike="noStrike" dirty="0">
                <a:solidFill>
                  <a:srgbClr val="002060"/>
                </a:solidFill>
                <a:effectLst/>
                <a:latin typeface="Geometr415 Lt BT" panose="020B0502020204020303" pitchFamily="34" charset="0"/>
              </a:rPr>
              <a:t>You + me + a piece of paper + a writing utensil = 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Geometr415 Lt BT" panose="020B0502020204020303" pitchFamily="34" charset="0"/>
              </a:rPr>
              <a:t>​</a:t>
            </a:r>
            <a:endParaRPr lang="en-US" sz="2800" b="0" i="0" dirty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2800" b="0" i="0" u="none" strike="noStrike" dirty="0">
                <a:solidFill>
                  <a:srgbClr val="002060"/>
                </a:solidFill>
                <a:effectLst/>
                <a:latin typeface="Geometr415 Lt BT" panose="020B0502020204020303" pitchFamily="34" charset="0"/>
              </a:rPr>
              <a:t>Circles of Trust practice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Geometr415 Lt BT" panose="020B0502020204020303" pitchFamily="34" charset="0"/>
              </a:rPr>
              <a:t>​</a:t>
            </a:r>
            <a:endParaRPr lang="en-US" sz="2800" b="0" i="0" dirty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67FB5C8-570F-4BDE-9536-87BB0494231C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2214168" y="262801"/>
            <a:ext cx="7763664" cy="5355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200" dirty="0">
                <a:latin typeface="Geometr415 Md BT Medium" panose="020B0602020204020303" pitchFamily="34" charset="0"/>
              </a:rPr>
              <a:t>Circles of Trust: Demonstration &amp; Practice</a:t>
            </a:r>
          </a:p>
        </p:txBody>
      </p:sp>
    </p:spTree>
    <p:extLst>
      <p:ext uri="{BB962C8B-B14F-4D97-AF65-F5344CB8AC3E}">
        <p14:creationId xmlns:p14="http://schemas.microsoft.com/office/powerpoint/2010/main" val="3528638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37F2B9C-6817-4F4D-96FE-743ED23F2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Circles of Trust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E3D72E2-8C31-4814-8D5A-869D4C4A9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38" y="1615803"/>
            <a:ext cx="4868723" cy="47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CC969C5-CF9F-43A5-A719-A0EC95D7B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 Houses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E2EEFD-CEFE-4A96-9C77-C4A0AF8EA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33" y="1801047"/>
            <a:ext cx="2021330" cy="3667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7656E3-C88C-49F2-A0EB-378727D21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17" y="1801047"/>
            <a:ext cx="2279477" cy="3667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3B6F0-0499-45D2-977A-581BBAC39365}"/>
              </a:ext>
            </a:extLst>
          </p:cNvPr>
          <p:cNvSpPr txBox="1"/>
          <p:nvPr/>
        </p:nvSpPr>
        <p:spPr>
          <a:xfrm>
            <a:off x="1281741" y="5613897"/>
            <a:ext cx="270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Geometr415 Lt BT Lite"/>
              </a:rPr>
              <a:t>House of Worries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C44B50-E754-46C2-9B2E-1B6765934248}"/>
              </a:ext>
            </a:extLst>
          </p:cNvPr>
          <p:cNvSpPr txBox="1"/>
          <p:nvPr/>
        </p:nvSpPr>
        <p:spPr>
          <a:xfrm>
            <a:off x="4560508" y="5613897"/>
            <a:ext cx="33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Geometr415 Lt BT Lite"/>
              </a:rPr>
              <a:t>House of Good Things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21D379-1DA8-4618-BB74-9F820792525E}"/>
              </a:ext>
            </a:extLst>
          </p:cNvPr>
          <p:cNvSpPr txBox="1"/>
          <p:nvPr/>
        </p:nvSpPr>
        <p:spPr>
          <a:xfrm>
            <a:off x="8543572" y="5613897"/>
            <a:ext cx="397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Geometr415 Lt BT Lite"/>
              </a:rPr>
              <a:t>House of Dreams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4DF94BB-0220-45C2-B7A0-B35CA5F4F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8830" y="2413598"/>
            <a:ext cx="3684520" cy="22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8CD4134-FA20-4855-8505-51E887F93E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Genogram/Family 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020D20F-FB81-43B5-AC36-3DA2CCD5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645328"/>
            <a:ext cx="8172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6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ious dog poking his head into view">
            <a:extLst>
              <a:ext uri="{FF2B5EF4-FFF2-40B4-BE49-F238E27FC236}">
                <a16:creationId xmlns:a16="http://schemas.microsoft.com/office/drawing/2014/main" xmlns="" id="{45A6B4AA-74AD-446E-9DF3-9E498DA5F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6" y="1125415"/>
            <a:ext cx="12192000" cy="574263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E9C3986-0BC4-496E-9C1A-9D5A5F8213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04333B-E246-4D9D-B17C-F0352A160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192" y="5906023"/>
            <a:ext cx="809625" cy="962025"/>
          </a:xfrm>
          <a:prstGeom prst="rect">
            <a:avLst/>
          </a:prstGeom>
        </p:spPr>
      </p:pic>
      <p:pic>
        <p:nvPicPr>
          <p:cNvPr id="11" name="Graphic 10" descr="Speech with solid fill">
            <a:extLst>
              <a:ext uri="{FF2B5EF4-FFF2-40B4-BE49-F238E27FC236}">
                <a16:creationId xmlns:a16="http://schemas.microsoft.com/office/drawing/2014/main" xmlns="" id="{47ED2DA6-CFB1-4A3A-A6CB-D2969A3DC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0707878">
            <a:off x="281353" y="1105319"/>
            <a:ext cx="4210260" cy="42102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AF491C-6108-4164-BBC7-771C88E1E206}"/>
              </a:ext>
            </a:extLst>
          </p:cNvPr>
          <p:cNvSpPr txBox="1"/>
          <p:nvPr/>
        </p:nvSpPr>
        <p:spPr>
          <a:xfrm rot="20812840">
            <a:off x="803302" y="2472585"/>
            <a:ext cx="29614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chemeClr val="bg1"/>
                </a:solidFill>
                <a:effectLst/>
                <a:latin typeface="Geometr415 Lt BT Lite" panose="020B0502020204020303" pitchFamily="34" charset="0"/>
              </a:rPr>
              <a:t>¡Hola! 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Graphic 11" descr="Speech with solid fill">
            <a:extLst>
              <a:ext uri="{FF2B5EF4-FFF2-40B4-BE49-F238E27FC236}">
                <a16:creationId xmlns:a16="http://schemas.microsoft.com/office/drawing/2014/main" xmlns="" id="{8EC59F4C-61FD-4C37-ABF2-D8D7EB4A5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19136" flipH="1">
            <a:off x="7412198" y="1115332"/>
            <a:ext cx="4290853" cy="42908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2945B5-C48B-48F8-AD40-7127F0311909}"/>
              </a:ext>
            </a:extLst>
          </p:cNvPr>
          <p:cNvSpPr txBox="1"/>
          <p:nvPr/>
        </p:nvSpPr>
        <p:spPr>
          <a:xfrm rot="1034249">
            <a:off x="8181084" y="2506724"/>
            <a:ext cx="3025415" cy="798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Geometr415 Lt BT Lite" panose="020B0502020204020303" pitchFamily="34" charset="0"/>
              </a:rPr>
              <a:t>Hi!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Geometr415 Lt BT Lite" panose="020B0502020204020303" pitchFamily="34" charset="0"/>
              </a:rPr>
              <a:t> 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0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2DB1F37-E992-4CB9-91B9-B5D9D48CE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White Pages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D41317C-65FC-45BA-AE76-67D8DC4B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54" y="1673562"/>
            <a:ext cx="8065816" cy="44106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42E521-CCDE-4B4D-8ED4-8E466A7FB478}"/>
              </a:ext>
            </a:extLst>
          </p:cNvPr>
          <p:cNvSpPr txBox="1"/>
          <p:nvPr/>
        </p:nvSpPr>
        <p:spPr>
          <a:xfrm>
            <a:off x="484094" y="2211445"/>
            <a:ext cx="32991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metr415 Lt BT Lite"/>
              </a:rPr>
              <a:t>Home Address</a:t>
            </a:r>
          </a:p>
          <a:p>
            <a:endParaRPr lang="en-US" sz="2800" dirty="0">
              <a:solidFill>
                <a:srgbClr val="002060"/>
              </a:solidFill>
              <a:latin typeface="Geometr415 Lt BT Li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metr415 Lt BT Lite"/>
              </a:rPr>
              <a:t>Phone Numbers</a:t>
            </a:r>
          </a:p>
          <a:p>
            <a:endParaRPr lang="en-US" sz="2800" dirty="0">
              <a:solidFill>
                <a:srgbClr val="002060"/>
              </a:solidFill>
              <a:latin typeface="Geometr415 Lt BT Li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metr415 Lt BT Lite"/>
              </a:rPr>
              <a:t>Related People</a:t>
            </a:r>
          </a:p>
          <a:p>
            <a:endParaRPr lang="en-US" sz="2800" dirty="0">
              <a:solidFill>
                <a:srgbClr val="002060"/>
              </a:solidFill>
              <a:latin typeface="Geometr415 Lt BT Lit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metr415 Lt BT Lite"/>
              </a:rPr>
              <a:t>Address &amp; Property History</a:t>
            </a:r>
          </a:p>
        </p:txBody>
      </p:sp>
    </p:spTree>
    <p:extLst>
      <p:ext uri="{BB962C8B-B14F-4D97-AF65-F5344CB8AC3E}">
        <p14:creationId xmlns:p14="http://schemas.microsoft.com/office/powerpoint/2010/main" val="3509600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C2C708B-3C33-4A4F-838B-3A5485BA8D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Connect Our Kids &amp; People Search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4534EA-68E2-4E46-9B33-24D33F717AB5}"/>
              </a:ext>
            </a:extLst>
          </p:cNvPr>
          <p:cNvSpPr txBox="1"/>
          <p:nvPr/>
        </p:nvSpPr>
        <p:spPr>
          <a:xfrm>
            <a:off x="1001099" y="1972851"/>
            <a:ext cx="3944618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metr415 Lt BT Lite"/>
              </a:rPr>
              <a:t>Family Trees</a:t>
            </a:r>
          </a:p>
          <a:p>
            <a:endParaRPr lang="en-US" sz="2800" dirty="0">
              <a:solidFill>
                <a:srgbClr val="002060"/>
              </a:solidFill>
              <a:latin typeface="Geometr415 Lt BT Lit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Geometr415 Lt BT Lite"/>
              </a:rPr>
              <a:t>Searching – phone number, email, social media profiles, physical address, possible family members, provides scripts and templates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7AD881-BEC7-43F7-A1D8-293B70750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03" y="1757275"/>
            <a:ext cx="5488642" cy="440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26FF5ED-4F1B-4DB1-B213-2F0560881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Let’s Remember </a:t>
            </a:r>
            <a:r>
              <a:rPr lang="en-US"/>
              <a:t>the Why of ECFE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0D2D30E-3BDC-4D3F-A9F9-44E402BFA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329" y="1880063"/>
            <a:ext cx="4605337" cy="40544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Goals: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Connections of the child identified and engaged by the Adversary hearing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Building a relationship with parents and family will ensure a stronger collaboration 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Earlier engagement with all involved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CASA advocacy sooner</a:t>
            </a:r>
          </a:p>
        </p:txBody>
      </p:sp>
      <p:pic>
        <p:nvPicPr>
          <p:cNvPr id="5" name="Picture 4" descr="Top vide of a white alarm clock on a yellow and orange surface">
            <a:extLst>
              <a:ext uri="{FF2B5EF4-FFF2-40B4-BE49-F238E27FC236}">
                <a16:creationId xmlns:a16="http://schemas.microsoft.com/office/drawing/2014/main" xmlns="" id="{8593A421-94BA-4122-BB7D-A5B0D0E6C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23585" b="671"/>
          <a:stretch/>
        </p:blipFill>
        <p:spPr>
          <a:xfrm>
            <a:off x="5933329" y="1491085"/>
            <a:ext cx="6108200" cy="4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9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074305A-175F-44CC-AC88-F3FC130A4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pic>
        <p:nvPicPr>
          <p:cNvPr id="4" name="Picture 4" descr="Yellow and blue symbols">
            <a:extLst>
              <a:ext uri="{FF2B5EF4-FFF2-40B4-BE49-F238E27FC236}">
                <a16:creationId xmlns:a16="http://schemas.microsoft.com/office/drawing/2014/main" xmlns="" id="{DFECFA35-1B95-49E2-A19A-36E906E56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2" r="1" b="5265"/>
          <a:stretch/>
        </p:blipFill>
        <p:spPr>
          <a:xfrm>
            <a:off x="4999918" y="1617954"/>
            <a:ext cx="6752530" cy="465552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7F9A27A-D929-41AF-A274-7D230ADB1735}"/>
              </a:ext>
            </a:extLst>
          </p:cNvPr>
          <p:cNvSpPr txBox="1">
            <a:spLocks/>
          </p:cNvSpPr>
          <p:nvPr/>
        </p:nvSpPr>
        <p:spPr>
          <a:xfrm>
            <a:off x="596515" y="2078969"/>
            <a:ext cx="3633747" cy="27000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Geometr415 Md BT Medium" panose="020B0602020204020303" pitchFamily="34" charset="0"/>
                <a:cs typeface="Times New Roman" panose="02020603050405020304" pitchFamily="18" charset="0"/>
              </a:rPr>
              <a:t>Questions?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Geometr415 Md BT Medium" panose="020B0602020204020303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Geometr415 Md BT Medium" panose="020B0602020204020303" pitchFamily="34" charset="0"/>
                <a:cs typeface="Times New Roman" panose="02020603050405020304" pitchFamily="18" charset="0"/>
              </a:rPr>
              <a:t>Thank You!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2060"/>
              </a:solidFill>
              <a:latin typeface="Geometr415 Md BT Medium" panose="020B0602020204020303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Geometr415 Md BT Medium" panose="020B0602020204020303" pitchFamily="34" charset="0"/>
                <a:cs typeface="Times New Roman" panose="02020603050405020304" pitchFamily="18" charset="0"/>
              </a:rPr>
              <a:t>(Insert CFE Coach, CFE lead, Program Director contact info)</a:t>
            </a:r>
          </a:p>
        </p:txBody>
      </p:sp>
    </p:spTree>
    <p:extLst>
      <p:ext uri="{BB962C8B-B14F-4D97-AF65-F5344CB8AC3E}">
        <p14:creationId xmlns:p14="http://schemas.microsoft.com/office/powerpoint/2010/main" val="20090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Early CFE (ECFE)?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33B8130-5602-41D9-8327-36F4377FB45C}"/>
              </a:ext>
            </a:extLst>
          </p:cNvPr>
          <p:cNvSpPr txBox="1">
            <a:spLocks/>
          </p:cNvSpPr>
          <p:nvPr/>
        </p:nvSpPr>
        <p:spPr>
          <a:xfrm>
            <a:off x="838200" y="1646870"/>
            <a:ext cx="6105525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CFE started as early as possible in the case, ideally before Adversary hearing</a:t>
            </a:r>
          </a:p>
          <a:p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Supports CASA programs to be appointed at removal and start their advocacy and engagement with families sooner </a:t>
            </a:r>
          </a:p>
          <a:p>
            <a:pPr marL="285750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Engagement tools completed with parents/family at ex-parte if possible and with child soon after</a:t>
            </a:r>
          </a:p>
          <a:p>
            <a:pPr marL="285750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Searching tools utilized if necessary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DED0C7E-6EAF-4626-9FA4-6F486845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550033"/>
            <a:ext cx="46005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4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ECFE is NOT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BEC635B-10CE-429C-B57F-08469C24620A}"/>
              </a:ext>
            </a:extLst>
          </p:cNvPr>
          <p:cNvSpPr txBox="1">
            <a:spLocks/>
          </p:cNvSpPr>
          <p:nvPr/>
        </p:nvSpPr>
        <p:spPr>
          <a:xfrm>
            <a:off x="826625" y="1387093"/>
            <a:ext cx="5539451" cy="5470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CASA is NOT re-investigating the case</a:t>
            </a:r>
          </a:p>
          <a:p>
            <a:pPr marL="285750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CASA is NOT making recommendations about Removal of Child at the Adversary</a:t>
            </a:r>
          </a:p>
          <a:p>
            <a:pPr marL="285750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CASA only actively working IF SAPCR in place at removal</a:t>
            </a:r>
          </a:p>
        </p:txBody>
      </p:sp>
      <p:pic>
        <p:nvPicPr>
          <p:cNvPr id="8" name="Graphic 7" descr="Warning with solid fill">
            <a:extLst>
              <a:ext uri="{FF2B5EF4-FFF2-40B4-BE49-F238E27FC236}">
                <a16:creationId xmlns:a16="http://schemas.microsoft.com/office/drawing/2014/main" xmlns="" id="{7A4EB476-4681-4E59-9C09-C4C830853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87696" y="1719136"/>
            <a:ext cx="3161013" cy="31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4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26FF5ED-4F1B-4DB1-B213-2F0560881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ECFE?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0D2D30E-3BDC-4D3F-A9F9-44E402BFA1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329" y="1880063"/>
            <a:ext cx="4605337" cy="40544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Goals: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Connections of the child identified and engaged by the Adversary hearing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Building a relationship with parents and family will ensure a stronger collaboration 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Earlier engagement with all involved</a:t>
            </a:r>
          </a:p>
          <a:p>
            <a:pPr marL="742950" lvl="1" indent="-285750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CASA advocacy sooner</a:t>
            </a:r>
          </a:p>
        </p:txBody>
      </p:sp>
      <p:pic>
        <p:nvPicPr>
          <p:cNvPr id="5" name="Picture 4" descr="Top vide of a white alarm clock on a yellow and orange surface">
            <a:extLst>
              <a:ext uri="{FF2B5EF4-FFF2-40B4-BE49-F238E27FC236}">
                <a16:creationId xmlns:a16="http://schemas.microsoft.com/office/drawing/2014/main" xmlns="" id="{8593A421-94BA-4122-BB7D-A5B0D0E6C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r="23585" b="671"/>
          <a:stretch/>
        </p:blipFill>
        <p:spPr>
          <a:xfrm>
            <a:off x="5933329" y="1491085"/>
            <a:ext cx="6108200" cy="4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8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28E567-11EC-4C49-944B-2392D66E13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ECFE Pilot Outcomes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xmlns="" id="{F2E68C8C-B057-42FA-9981-3A44931D5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472731"/>
              </p:ext>
            </p:extLst>
          </p:nvPr>
        </p:nvGraphicFramePr>
        <p:xfrm>
          <a:off x="3190436" y="1179781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74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ar view of person wearing jeans and child wearing backpack holding hands">
            <a:extLst>
              <a:ext uri="{FF2B5EF4-FFF2-40B4-BE49-F238E27FC236}">
                <a16:creationId xmlns:a16="http://schemas.microsoft.com/office/drawing/2014/main" xmlns="" id="{D8E576F3-9994-49BD-A593-2C897495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" b="1289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Geometr415 Md BT Medium" panose="020B0602020204020303" pitchFamily="34" charset="0"/>
              </a:rPr>
              <a:t>Role of CASA Volunteer in ECFE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Appointed by court</a:t>
            </a:r>
          </a:p>
          <a:p>
            <a:r>
              <a:rPr lang="en-US" sz="1700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Advocate for child’s best interest (emotional, medical, social and educational)</a:t>
            </a:r>
          </a:p>
          <a:p>
            <a:r>
              <a:rPr lang="en-US" sz="1700" dirty="0">
                <a:solidFill>
                  <a:srgbClr val="002060"/>
                </a:solidFill>
                <a:latin typeface="Geometr415 Lt BT Lite" panose="020B0502020204020303" pitchFamily="34" charset="0"/>
                <a:cs typeface="Times New Roman" panose="02020603050405020304" pitchFamily="18" charset="0"/>
              </a:rPr>
              <a:t>Ensure child remains connected to those healthy positive relationships while in CPS care</a:t>
            </a:r>
          </a:p>
          <a:p>
            <a:r>
              <a:rPr lang="en-US" sz="17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Help ensure family members/connections are located and contacted to help maintain connections</a:t>
            </a:r>
          </a:p>
        </p:txBody>
      </p:sp>
    </p:spTree>
    <p:extLst>
      <p:ext uri="{BB962C8B-B14F-4D97-AF65-F5344CB8AC3E}">
        <p14:creationId xmlns:p14="http://schemas.microsoft.com/office/powerpoint/2010/main" val="394472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78AC263-F95F-4E9C-BA74-B493A0A66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7" b="1766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Geometr415 Md BT Medium" panose="020B0602020204020303" pitchFamily="34" charset="0"/>
              </a:rPr>
              <a:t>CPI to CASA: Information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25" y="2424152"/>
            <a:ext cx="3822189" cy="374276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Placement information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Caregiver resource form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School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Parent/guardian information 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Known associations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3 in 30 info</a:t>
            </a:r>
          </a:p>
          <a:p>
            <a:pPr lvl="1"/>
            <a:r>
              <a:rPr lang="en-US" dirty="0">
                <a:solidFill>
                  <a:srgbClr val="002060"/>
                </a:solidFill>
                <a:latin typeface="Geometr415 Lt BT Lite" panose="020B0502020204020303" pitchFamily="34" charset="0"/>
              </a:rPr>
              <a:t>FTM’s and inviting CASA</a:t>
            </a:r>
          </a:p>
          <a:p>
            <a:pPr marL="285750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226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8CC52C0-F7DD-4B50-A4F3-3D3C80E4EA02}"/>
              </a:ext>
            </a:extLst>
          </p:cNvPr>
          <p:cNvSpPr txBox="1">
            <a:spLocks/>
          </p:cNvSpPr>
          <p:nvPr/>
        </p:nvSpPr>
        <p:spPr>
          <a:xfrm>
            <a:off x="-478418" y="1827374"/>
            <a:ext cx="6400799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US" sz="38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CASA can coordinate things youth may need:</a:t>
            </a:r>
          </a:p>
          <a:p>
            <a:pPr lvl="4"/>
            <a:r>
              <a:rPr lang="en-US" sz="38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Blankets, clothing, toys, special items, medication, glasses, schoolbooks, etc.</a:t>
            </a:r>
          </a:p>
          <a:p>
            <a:pPr lvl="3"/>
            <a:r>
              <a:rPr lang="en-US" sz="38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Information gained from CFE tools regarding connections</a:t>
            </a:r>
          </a:p>
          <a:p>
            <a:pPr lvl="3"/>
            <a:r>
              <a:rPr lang="en-US" sz="38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Family and connection contact information that is new</a:t>
            </a:r>
          </a:p>
          <a:p>
            <a:pPr lvl="3"/>
            <a:r>
              <a:rPr lang="en-US" sz="3800" dirty="0">
                <a:solidFill>
                  <a:srgbClr val="002060"/>
                </a:solidFill>
                <a:latin typeface="Geometr415 Lt BT Lite" panose="020B0502020204020303" pitchFamily="34" charset="0"/>
              </a:rPr>
              <a:t>Information received from visits that may be needed by CPI </a:t>
            </a:r>
          </a:p>
          <a:p>
            <a:pPr marL="285750" indent="-285750"/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570BAB0-A4E0-48A1-820A-A54D761B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20" y="2058868"/>
            <a:ext cx="4845661" cy="33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C0EF0D6C-A536-4640-B47F-209CC1E07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4938"/>
            <a:ext cx="12192000" cy="869950"/>
          </a:xfrm>
        </p:spPr>
        <p:txBody>
          <a:bodyPr/>
          <a:lstStyle/>
          <a:p>
            <a:pPr algn="ctr"/>
            <a:r>
              <a:rPr lang="en-US" dirty="0">
                <a:latin typeface="Geometr415 Md BT Medium" panose="020B0602020204020303" pitchFamily="34" charset="0"/>
              </a:rPr>
              <a:t>CASA to CPI: Information Sharing</a:t>
            </a:r>
          </a:p>
        </p:txBody>
      </p:sp>
    </p:spTree>
    <p:extLst>
      <p:ext uri="{BB962C8B-B14F-4D97-AF65-F5344CB8AC3E}">
        <p14:creationId xmlns:p14="http://schemas.microsoft.com/office/powerpoint/2010/main" val="77371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ASA College Custom 1">
      <a:dk1>
        <a:srgbClr val="FFFFFF"/>
      </a:dk1>
      <a:lt1>
        <a:srgbClr val="FFFFFF"/>
      </a:lt1>
      <a:dk2>
        <a:srgbClr val="385072"/>
      </a:dk2>
      <a:lt2>
        <a:srgbClr val="238FB9"/>
      </a:lt2>
      <a:accent1>
        <a:srgbClr val="FFFFFF"/>
      </a:accent1>
      <a:accent2>
        <a:srgbClr val="4EC1E0"/>
      </a:accent2>
      <a:accent3>
        <a:srgbClr val="238FB9"/>
      </a:accent3>
      <a:accent4>
        <a:srgbClr val="385072"/>
      </a:accent4>
      <a:accent5>
        <a:srgbClr val="E31D1A"/>
      </a:accent5>
      <a:accent6>
        <a:srgbClr val="AFA198"/>
      </a:accent6>
      <a:hlink>
        <a:srgbClr val="FFC000"/>
      </a:hlink>
      <a:folHlink>
        <a:srgbClr val="954F72"/>
      </a:folHlink>
    </a:clrScheme>
    <a:fontScheme name="Custom 1">
      <a:majorFont>
        <a:latin typeface="Geometr415 Blk BT"/>
        <a:ea typeface=""/>
        <a:cs typeface=""/>
      </a:majorFont>
      <a:minorFont>
        <a:latin typeface="Geometr415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4CFD97-5D1A-473E-87D0-0B91769925DB}" vid="{31F99005-5E96-473B-8B4E-B57B36CAA3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531</Words>
  <Application>Microsoft Office PowerPoint</Application>
  <PresentationFormat>Widescreen</PresentationFormat>
  <Paragraphs>98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Geometr415 Blk BT</vt:lpstr>
      <vt:lpstr>Geometr415 Lt BT</vt:lpstr>
      <vt:lpstr>Geometr415 Lt BT Lite</vt:lpstr>
      <vt:lpstr>Geometr415 Md BT Medium</vt:lpstr>
      <vt:lpstr>Segoe UI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CASA Volunteer in ECFE</vt:lpstr>
      <vt:lpstr>CPI to CASA: Information Sharing</vt:lpstr>
      <vt:lpstr>PowerPoint Presentation</vt:lpstr>
      <vt:lpstr>PowerPoint Presentation</vt:lpstr>
      <vt:lpstr>PowerPoint Presentation</vt:lpstr>
      <vt:lpstr>Cultivate- Tools to Engage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Caitlyn Perdue</dc:creator>
  <cp:lastModifiedBy>Caitlyn Perdue</cp:lastModifiedBy>
  <cp:revision>12</cp:revision>
  <dcterms:created xsi:type="dcterms:W3CDTF">2020-09-02T20:19:39Z</dcterms:created>
  <dcterms:modified xsi:type="dcterms:W3CDTF">2022-03-11T21:28:10Z</dcterms:modified>
</cp:coreProperties>
</file>